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10" r:id="rId2"/>
    <p:sldId id="450" r:id="rId3"/>
    <p:sldId id="431" r:id="rId4"/>
    <p:sldId id="434" r:id="rId5"/>
    <p:sldId id="461" r:id="rId6"/>
    <p:sldId id="464" r:id="rId7"/>
    <p:sldId id="438" r:id="rId8"/>
    <p:sldId id="421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A2F89E"/>
    <a:srgbClr val="0000FF"/>
    <a:srgbClr val="99FF99"/>
    <a:srgbClr val="FFFF66"/>
    <a:srgbClr val="FFCCFF"/>
    <a:srgbClr val="FF33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3" d="100"/>
          <a:sy n="73" d="100"/>
        </p:scale>
        <p:origin x="132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8961039-0C87-4F93-8283-05851A96FA63}" type="datetimeFigureOut">
              <a:rPr lang="en-US"/>
              <a:pPr>
                <a:defRPr/>
              </a:pPr>
              <a:t>1/4/2023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B17C78-66CF-4FE6-9D26-301F17DC49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6654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6DB372D-78A1-494D-9E00-89701BC87C5F}" type="slidenum">
              <a:rPr lang="vi-VN" sz="1200"/>
              <a:pPr eaLnBrk="1" hangingPunct="1"/>
              <a:t>1</a:t>
            </a:fld>
            <a:endParaRPr lang="vi-VN" sz="1200"/>
          </a:p>
        </p:txBody>
      </p:sp>
    </p:spTree>
    <p:extLst>
      <p:ext uri="{BB962C8B-B14F-4D97-AF65-F5344CB8AC3E}">
        <p14:creationId xmlns:p14="http://schemas.microsoft.com/office/powerpoint/2010/main" val="917191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59249-A0D6-433F-8BFF-F2903EFF29B9}" type="datetimeFigureOut">
              <a:rPr lang="en-US"/>
              <a:pPr>
                <a:defRPr/>
              </a:pPr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CBA75F-6381-4B70-9FD0-1B18B69E75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92557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5CF2E-0707-4CCB-9E0C-581DB13B0D4C}" type="datetimeFigureOut">
              <a:rPr lang="en-US"/>
              <a:pPr>
                <a:defRPr/>
              </a:pPr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4564C-89B5-494E-8CB9-93AA8B81CB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030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04230-70BB-48A1-A95B-C5D13755FC73}" type="datetimeFigureOut">
              <a:rPr lang="en-US"/>
              <a:pPr>
                <a:defRPr/>
              </a:pPr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29B63-37FF-44CC-A52D-30372D2535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8564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4602A-FFD7-4F79-8D97-EC0F5DD6E8B1}" type="datetimeFigureOut">
              <a:rPr lang="en-US"/>
              <a:pPr>
                <a:defRPr/>
              </a:pPr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82BF3-EA81-4D76-91E5-B9FAEB1F8E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6809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E4089-AB68-4A3F-A744-824A7FE8A93A}" type="datetimeFigureOut">
              <a:rPr lang="en-US"/>
              <a:pPr>
                <a:defRPr/>
              </a:pPr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315AB-817C-4876-AAE7-D8A0805B97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1451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69653-D65D-476A-B4B5-E06BB4900699}" type="datetimeFigureOut">
              <a:rPr lang="en-US"/>
              <a:pPr>
                <a:defRPr/>
              </a:pPr>
              <a:t>1/4/2023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A6348-8D75-41AD-8F35-BA6E688BA0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2499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8518E-4D0B-4C5E-A737-B328BA03311D}" type="datetimeFigureOut">
              <a:rPr lang="en-US"/>
              <a:pPr>
                <a:defRPr/>
              </a:pPr>
              <a:t>1/4/2023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24BAC-339B-4181-BA36-C983D9DDCE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581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5838A-CAB1-4ACE-9DA4-6312446AE91A}" type="datetimeFigureOut">
              <a:rPr lang="en-US"/>
              <a:pPr>
                <a:defRPr/>
              </a:pPr>
              <a:t>1/4/2023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45EFB2-28AB-477C-B85D-4881CC7E69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69398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CE95A-86C7-4826-996A-F32D477E60BB}" type="datetimeFigureOut">
              <a:rPr lang="en-US"/>
              <a:pPr>
                <a:defRPr/>
              </a:pPr>
              <a:t>1/4/2023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3196C-C81F-42A7-80F5-AD10C0887E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51449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2E626-C4B8-476E-95E0-CC44F8B33F2E}" type="datetimeFigureOut">
              <a:rPr lang="en-US"/>
              <a:pPr>
                <a:defRPr/>
              </a:pPr>
              <a:t>1/4/2023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CA01A5-7731-4089-A288-688D8DBC19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37784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7FE28-281D-46F8-8D20-1DDC5ABC7A89}" type="datetimeFigureOut">
              <a:rPr lang="en-US"/>
              <a:pPr>
                <a:defRPr/>
              </a:pPr>
              <a:t>1/4/2023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BAECC-C436-43A0-826E-3C4DED38A2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9112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8FDE7"/>
            </a:gs>
            <a:gs pos="100000">
              <a:srgbClr val="FF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2DFE86-ECD4-4F62-BFF5-0F314F2AEC35}" type="datetimeFigureOut">
              <a:rPr lang="en-US"/>
              <a:pPr>
                <a:defRPr/>
              </a:pPr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E392AE7-C865-4161-957F-1320197E1C4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SD\Desktop\hinh-anh-hoa-dep-lam-avatar-f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6299" y="0"/>
            <a:ext cx="9160299" cy="68580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425575" y="1828800"/>
            <a:ext cx="6457950" cy="2590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endParaRPr lang="en-US" sz="4400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1009253" y="398792"/>
            <a:ext cx="7290594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4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ts val="300"/>
              </a:spcAft>
              <a:buClr>
                <a:srgbClr val="E46C0A"/>
              </a:buClr>
              <a:buSzPct val="130000"/>
              <a:buFont typeface="Georgia" panose="02040502050405020303" pitchFamily="18" charset="0"/>
              <a:buNone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HỒNG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20000"/>
              </a:spcBef>
              <a:spcAft>
                <a:spcPts val="300"/>
              </a:spcAft>
              <a:buClr>
                <a:srgbClr val="E46C0A"/>
              </a:buClr>
              <a:buSzPct val="130000"/>
              <a:buFont typeface="Georgia" panose="02040502050405020303" pitchFamily="18" charset="0"/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ÂM NHẠC</a:t>
            </a:r>
            <a:endParaRPr lang="vi-VN" sz="3200" b="1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5105400"/>
            <a:ext cx="4191000" cy="14478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endParaRPr lang="en-US" sz="3200" b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284274"/>
            <a:ext cx="7086600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Front"/>
              <a:lightRig rig="threePt" dir="t"/>
            </a:scene3d>
          </a:bodyPr>
          <a:lstStyle/>
          <a:p>
            <a:pPr marL="0" indent="0" algn="ctr">
              <a:buFont typeface="Georgia" pitchFamily="18" charset="0"/>
              <a:buNone/>
              <a:defRPr/>
            </a:pP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ĐỀ: </a:t>
            </a:r>
            <a:r>
              <a:rPr lang="en-US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 </a:t>
            </a:r>
            <a:r>
              <a:rPr lang="en-US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 – TẾT QUÊ EM</a:t>
            </a:r>
            <a:endParaRPr lang="en-US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Georgia" pitchFamily="18" charset="0"/>
              <a:buNone/>
              <a:defRPr/>
            </a:pP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NHÁNH:</a:t>
            </a:r>
          </a:p>
          <a:p>
            <a:pPr marL="0" indent="0" algn="ctr">
              <a:buFont typeface="Georgia" pitchFamily="18" charset="0"/>
              <a:buNone/>
              <a:defRPr/>
            </a:pP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CẢNH SẮC MÙA XUÂN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 algn="ctr">
              <a:buFont typeface="Georgia" pitchFamily="18" charset="0"/>
              <a:buNone/>
              <a:defRPr/>
            </a:pP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 TÀI: DẠY HÁT</a:t>
            </a:r>
          </a:p>
          <a:p>
            <a:pPr marL="0" indent="0" algn="ctr">
              <a:buFont typeface="Georgia" pitchFamily="18" charset="0"/>
              <a:buNone/>
              <a:defRPr/>
            </a:pP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MÙA XUÂN ĐẾN RỒI</a:t>
            </a:r>
          </a:p>
          <a:p>
            <a:pPr marL="0" indent="0" algn="ctr">
              <a:buFont typeface="Georgia" pitchFamily="18" charset="0"/>
              <a:buNone/>
              <a:defRPr/>
            </a:pP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: MẦM</a:t>
            </a:r>
          </a:p>
          <a:p>
            <a:pPr marL="0" indent="0" algn="ctr">
              <a:buFont typeface="Georgia" pitchFamily="18" charset="0"/>
              <a:buNone/>
              <a:defRPr/>
            </a:pP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 VIÊN: H LYLA NIÊ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0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ộ Hình Nền PowerPoint 2007 Đẹp Nhất – AleAle Việt N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67800" cy="6772276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600200" y="3352800"/>
            <a:ext cx="716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ArchUp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7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l"/>
            <a:r>
              <a:rPr lang="vi-VN" sz="54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54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54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l"/>
            <a:r>
              <a:rPr lang="en-US" sz="5400" b="1" dirty="0" err="1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54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bông</a:t>
            </a:r>
            <a:r>
              <a:rPr lang="en-US" sz="54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hoa</a:t>
            </a:r>
            <a:r>
              <a:rPr lang="en-US" sz="54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nhỏ</a:t>
            </a:r>
            <a:endParaRPr lang="en-US" sz="5400" b="1" dirty="0" smtClean="0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en-US" sz="7200" b="1" dirty="0" smtClean="0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0" descr="1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0"/>
            <a:ext cx="2286000" cy="1895475"/>
          </a:xfrm>
          <a:prstGeom prst="rect">
            <a:avLst/>
          </a:prstGeom>
          <a:noFill/>
        </p:spPr>
      </p:pic>
      <p:pic>
        <p:nvPicPr>
          <p:cNvPr id="7" name="Picture 6" descr="animflow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3695677"/>
            <a:ext cx="3379788" cy="3055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Firewrk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609600"/>
            <a:ext cx="20002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Firewrk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9350" y="3429000"/>
            <a:ext cx="20002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94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609600"/>
            <a:ext cx="58674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ỔN ĐỊNH: ĐỌC CÂU ĐỐ </a:t>
            </a:r>
            <a:endParaRPr lang="vi-VN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0" name="AutoShape 6" descr="12 làng hoa ở Hà Nội đẹp mê mẩn quên lối về, Ai cũng cần đến 20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2" name="AutoShape 8" descr="12 làng hoa ở Hà Nội đẹp mê mẩn quên lối về, Ai cũng cần đến 20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35" name="Picture 11" descr="C:\Users\SSD\Desktop\cac-lang-hoa-o-ha-noi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2209801"/>
            <a:ext cx="9143999" cy="464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6315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2" name="Picture 10" descr="Hình Nền PowerPoint Đẹp | Ảnh Nền PowerPoint Đẹ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6200"/>
            <a:ext cx="9144000" cy="6705600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1778668" y="228600"/>
            <a:ext cx="5307932" cy="1824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NỘI DUNG:</a:t>
            </a:r>
          </a:p>
          <a:p>
            <a:pPr algn="l">
              <a:lnSpc>
                <a:spcPct val="150000"/>
              </a:lnSpc>
            </a:pP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HOẠT ĐỘNG 1 : DẠY 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HÁT</a:t>
            </a:r>
          </a:p>
        </p:txBody>
      </p:sp>
      <p:pic>
        <p:nvPicPr>
          <p:cNvPr id="8196" name="Picture 4" descr="Ngày Thiếu Nhi Một Nhóm Trẻ Em đang Nắm Tay Nhau Và Chơi Trò Ch Hình ảnh |  Định dạng hình ảnh PSD 401308650| vn.lovepik.com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 l="15050" t="9700" r="4056" b="18813"/>
          <a:stretch>
            <a:fillRect/>
          </a:stretch>
        </p:blipFill>
        <p:spPr bwMode="auto">
          <a:xfrm>
            <a:off x="1778668" y="2667000"/>
            <a:ext cx="4241132" cy="3657600"/>
          </a:xfrm>
          <a:prstGeom prst="rect">
            <a:avLst/>
          </a:prstGeom>
          <a:noFill/>
        </p:spPr>
      </p:pic>
      <p:sp>
        <p:nvSpPr>
          <p:cNvPr id="8198" name="AutoShape 6" descr="Tải +9999 Hình Nền Powerpoint Đẹp Nhất của năm 20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0" name="AutoShape 8" descr="Tải +9999 Hình Nền Powerpoint Đẹp Nhất của năm 20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y2mate.com - Nhạc không lời Mùa xuân đến rồi beat   YouTube_360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6200" y="2053498"/>
            <a:ext cx="9220200" cy="396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4787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 : TRẺ HÁT</a:t>
            </a:r>
            <a:endParaRPr lang="en-US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1" descr="C:\Users\SSD\Desktop\cac-lang-hoa-o-ha-noi.pn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1219200"/>
            <a:ext cx="8915400" cy="5943600"/>
          </a:xfrm>
          <a:prstGeom prst="rect">
            <a:avLst/>
          </a:prstGeom>
          <a:noFill/>
        </p:spPr>
      </p:pic>
      <p:pic>
        <p:nvPicPr>
          <p:cNvPr id="3" name="y2mate.com - Nhạc không lời Mùa xuân đến rồi beat   YouTube_360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29600" y="495300"/>
            <a:ext cx="6858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5270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NGHE HÁT</a:t>
            </a:r>
            <a:endParaRPr lang="en-US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1" descr="C:\Users\SSD\Desktop\cac-lang-hoa-o-ha-noi.pn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1219200"/>
            <a:ext cx="8915400" cy="5943600"/>
          </a:xfrm>
          <a:prstGeom prst="rect">
            <a:avLst/>
          </a:prstGeom>
          <a:noFill/>
        </p:spPr>
      </p:pic>
      <p:pic>
        <p:nvPicPr>
          <p:cNvPr id="3" name="MuaXuanOi-MinhTrangLyLy-475545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24800" y="274638"/>
            <a:ext cx="762000" cy="94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2073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296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7109" cy="6858000"/>
          </a:xfr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403754" y="457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/>
              <a:t>TRÒ CHƠI : AI NHANH NHẤT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8234785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7060"/>
            <a:ext cx="8892654" cy="6840940"/>
          </a:xfrm>
        </p:spPr>
      </p:pic>
      <p:pic>
        <p:nvPicPr>
          <p:cNvPr id="10" name="Picture 18" descr="photo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218238"/>
            <a:ext cx="6858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photo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74638"/>
            <a:ext cx="76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animflowe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113" y="4648201"/>
            <a:ext cx="2579687" cy="2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87813" y="3504584"/>
            <a:ext cx="80714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Chúc các cô luôn vui vẻ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99553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6618</TotalTime>
  <Words>93</Words>
  <Application>Microsoft Office PowerPoint</Application>
  <PresentationFormat>On-screen Show (4:3)</PresentationFormat>
  <Paragraphs>20</Paragraphs>
  <Slides>8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Georgia</vt:lpstr>
      <vt:lpstr>Tahoma</vt:lpstr>
      <vt:lpstr>Times New Roman</vt:lpstr>
      <vt:lpstr>Office Theme</vt:lpstr>
      <vt:lpstr>PowerPoint Presentation</vt:lpstr>
      <vt:lpstr>PowerPoint Presentation</vt:lpstr>
      <vt:lpstr>ỔN ĐỊNH: ĐỌC CÂU ĐỐ </vt:lpstr>
      <vt:lpstr>PowerPoint Presentation</vt:lpstr>
      <vt:lpstr>HOẠT ĐỘNG 2 : TRẺ HÁT</vt:lpstr>
      <vt:lpstr>HOẠT ĐỘNG 3: NGHE HÁT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kdc</cp:lastModifiedBy>
  <cp:revision>524</cp:revision>
  <dcterms:created xsi:type="dcterms:W3CDTF">2010-03-27T02:19:32Z</dcterms:created>
  <dcterms:modified xsi:type="dcterms:W3CDTF">2023-01-04T12:57:41Z</dcterms:modified>
</cp:coreProperties>
</file>