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00C56-EAB4-4E32-BBDA-8C42C63A4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ED10A-FFC5-440B-967D-6C5CF309D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E4DBA-6615-4050-877C-A81F8EEA5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277AC-52EE-4E06-8190-7CADF5498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A1B66-6FA4-450D-B918-8E61BA731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63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A580D-1D12-46BE-8C29-214C0BED5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53BF3-8F02-42DA-B1DD-6ADDC4991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10ACC-F7FE-4B1E-914C-561FD73B5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5F59B-18BA-4DEB-97D0-EBAA53C09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66C79-F896-489C-9721-44DBB43F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50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C2874A-FD0E-4415-9E87-34398751B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50D37F-F5A8-4791-A376-5D31CDFD8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AEB5A-A381-4516-83A4-365AF05A2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6B52F-AB41-43AB-A3EB-B258C8A2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202D3-2F0C-4AA4-955F-FEB2FDEEC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48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58450-C359-4CDC-A97A-7E5C32EA8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2A738-1725-4DF9-B136-042167CF7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8A8B1-DCBB-401E-8235-C9BB987CF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513E4-6816-4496-8263-1D803019D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7F00A-930C-4580-A4FE-DF6FE5AF5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7F9D1-C3F9-45E4-8C84-8A5BC21AA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82502-219C-4666-B956-40B9BDC58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6A472-B023-4346-8252-CAF2239C2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50988-997F-40AE-9E43-AF602038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F3C41-1F4D-4E4F-88C8-3EDEAB931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6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A71FB-D14C-479D-9462-4BAC6AA7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D1F93-4339-4E2D-83ED-7CB3ECA4D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1489F-9228-49AB-8FED-1B04F2A70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5D852-BBC6-40BF-A079-52B39EDE9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CA5AD-F44A-4D74-A0EC-B30F89C7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4BD3B-3E5A-4DC0-8016-03698FA41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0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08D35-7952-4681-A1E1-18319713A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78C4F-CBC1-471D-9C6E-38A95F93C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2CD38-2FCD-4E9F-ADE9-B1EC89DF8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B4BE26-5144-488B-B214-A08DF6481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A1CA54-BA9F-4117-A098-5499108E87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016EE-733C-487C-B5AC-67147B1E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53A5F7-72F3-4F50-8A94-6A6FBCC2F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372FC9-06A3-4D9C-B743-6F2500084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FED6-0FF4-43F2-A54F-1A205ED2A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0C7613-B472-40B9-AC31-BEF004279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4FDC75-9943-40EC-AECF-18C98FD58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FCA89-4B65-4C37-B4DC-E675E28B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1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EE9F29-69A7-4626-BCE3-869ACC484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BB88D7-C1F6-4FDB-A576-FD5EACB09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3E873-99B7-4E0B-8F7A-7057248BC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3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E753-1902-49A7-962F-EA78F0FA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EE669-E033-40ED-A6FD-E0A603540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FEE27-91E8-4273-9778-B99B274D9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5B5E1-15A4-4507-B68B-3471783D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C52230-4DB7-47BE-89D9-4B737A8C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7506BF-9AAE-402F-A159-5BC2D06F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4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FFC03-AF92-417C-BE0E-6B25194AF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C7EFA-9F62-4238-BED1-F4B344133C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E3924-214D-4720-815C-D9A32C175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E1225-F543-4BD6-9C0F-38242102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C9E23-883A-46DA-9874-E2F32E01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B548C-6144-4491-8837-4114DEC9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02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AD870C-9707-4A4F-9D98-89392EB0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DAEA2-BE6A-441C-A2A6-F88C69E7C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C8FEA-7D48-437D-8F58-E15C9867E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A8860-D48D-4C07-B450-0A33EC974DF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0BCD9-069E-46FA-8DD5-306F5949E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09EC7-AD3B-4848-A8A8-63F568441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DBEFB5-51E0-40E5-AEB9-E3598C432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190"/>
            <a:ext cx="12192000" cy="685080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41333F-F440-461B-ACC5-17A69574BA55}"/>
              </a:ext>
            </a:extLst>
          </p:cNvPr>
          <p:cNvSpPr/>
          <p:nvPr/>
        </p:nvSpPr>
        <p:spPr>
          <a:xfrm>
            <a:off x="1734924" y="89592"/>
            <a:ext cx="95534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PHÒNG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DỤC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ĐÀO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TẠO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XÃ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BUÔN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HỒ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FBEC90-CBE1-40B0-A94F-980818C0EEF7}"/>
              </a:ext>
            </a:extLst>
          </p:cNvPr>
          <p:cNvSpPr/>
          <p:nvPr/>
        </p:nvSpPr>
        <p:spPr>
          <a:xfrm>
            <a:off x="3340095" y="602208"/>
            <a:ext cx="64447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TRƯỜNG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MẦM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NON </a:t>
            </a:r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HOA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HỒNG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07226A-70AC-435A-8D9E-8054397796E2}"/>
              </a:ext>
            </a:extLst>
          </p:cNvPr>
          <p:cNvSpPr/>
          <p:nvPr/>
        </p:nvSpPr>
        <p:spPr>
          <a:xfrm>
            <a:off x="1153845" y="1761155"/>
            <a:ext cx="9884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LĨNH</a:t>
            </a:r>
            <a:r>
              <a:rPr lang="en-US" sz="5400" b="0" cap="none" spc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VỰC</a:t>
            </a:r>
            <a:r>
              <a:rPr lang="en-US" sz="5400" b="0" cap="none" spc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PHÁT</a:t>
            </a:r>
            <a:r>
              <a:rPr lang="en-US" sz="5400" b="0" cap="none" spc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TRIỂN</a:t>
            </a:r>
            <a:r>
              <a:rPr lang="en-US" sz="5400" b="0" cap="none" spc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NGÔN</a:t>
            </a:r>
            <a:r>
              <a:rPr lang="en-US" sz="5400" b="0" cap="none" spc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NGỮ</a:t>
            </a:r>
            <a:endParaRPr lang="en-US" sz="5400" b="0" cap="none" spc="0" dirty="0">
              <a:ln w="0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5AC6D1-7961-4DC0-91AD-4D75791C5D1C}"/>
              </a:ext>
            </a:extLst>
          </p:cNvPr>
          <p:cNvSpPr/>
          <p:nvPr/>
        </p:nvSpPr>
        <p:spPr>
          <a:xfrm>
            <a:off x="3273142" y="6130703"/>
            <a:ext cx="56457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Giáo</a:t>
            </a:r>
            <a:r>
              <a:rPr lang="en-US" sz="3200" b="0" cap="none" spc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viên</a:t>
            </a:r>
            <a:r>
              <a:rPr lang="en-US" sz="3200" b="0" cap="none" spc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32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Nguyễn</a:t>
            </a:r>
            <a:r>
              <a:rPr lang="en-US" sz="3200" b="0" cap="none" spc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Thị</a:t>
            </a:r>
            <a:r>
              <a:rPr lang="en-US" sz="3200" b="0" cap="none" spc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Mỹ</a:t>
            </a:r>
            <a:r>
              <a:rPr lang="en-US" sz="3200" b="0" cap="none" spc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Quyên</a:t>
            </a:r>
            <a:endParaRPr lang="en-US" sz="3200" b="0" cap="none" spc="0" dirty="0">
              <a:ln w="0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EBFD4F-64DB-4C5D-87CE-6C6A86121872}"/>
              </a:ext>
            </a:extLst>
          </p:cNvPr>
          <p:cNvSpPr/>
          <p:nvPr/>
        </p:nvSpPr>
        <p:spPr>
          <a:xfrm>
            <a:off x="309799" y="3786658"/>
            <a:ext cx="11572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Khi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4DB979-3C77-4AEF-8066-0F22663630A0}"/>
              </a:ext>
            </a:extLst>
          </p:cNvPr>
          <p:cNvSpPr/>
          <p:nvPr/>
        </p:nvSpPr>
        <p:spPr>
          <a:xfrm>
            <a:off x="4244375" y="3017520"/>
            <a:ext cx="37032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Gia </a:t>
            </a:r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22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DFDD12-6636-4D19-86D8-5CE2552137CF}"/>
              </a:ext>
            </a:extLst>
          </p:cNvPr>
          <p:cNvSpPr txBox="1"/>
          <p:nvPr/>
        </p:nvSpPr>
        <p:spPr>
          <a:xfrm>
            <a:off x="546848" y="1315384"/>
            <a:ext cx="431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D46951-CBBB-42D6-93B5-5187C224A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" name="Me-Di-Vang-Various-Artists">
            <a:hlinkClick r:id="" action="ppaction://media"/>
            <a:extLst>
              <a:ext uri="{FF2B5EF4-FFF2-40B4-BE49-F238E27FC236}">
                <a16:creationId xmlns:a16="http://schemas.microsoft.com/office/drawing/2014/main" id="{221129ED-C671-4FE5-A3C9-68410E67806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6048" y="6158286"/>
            <a:ext cx="487362" cy="48736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BA20D0-4C46-44C8-BA20-B6A62EA49025}"/>
              </a:ext>
            </a:extLst>
          </p:cNvPr>
          <p:cNvSpPr txBox="1"/>
          <p:nvPr/>
        </p:nvSpPr>
        <p:spPr>
          <a:xfrm>
            <a:off x="188259" y="103695"/>
            <a:ext cx="432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9BA389-2639-467F-9C1F-6B1807AE0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1" y="881062"/>
            <a:ext cx="10919011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4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1AFDC-A11E-420D-A196-204CC0F2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1972F-04E2-4EB7-B887-ACD3E4CF8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F67AE-7A45-4F82-B8A3-5BA5CAFE93E0}"/>
              </a:ext>
            </a:extLst>
          </p:cNvPr>
          <p:cNvSpPr txBox="1"/>
          <p:nvPr/>
        </p:nvSpPr>
        <p:spPr>
          <a:xfrm>
            <a:off x="139932" y="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</p:txBody>
      </p:sp>
      <p:pic>
        <p:nvPicPr>
          <p:cNvPr id="6" name="Nhac-nen-ke-chuyen-mam-non-nhe-n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721FCE8-F99E-466E-829B-326120CA8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9290" y="6277349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88FBC-0C58-40DC-A066-6FA06C02C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22" y="1335958"/>
            <a:ext cx="6230471" cy="49413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35E581-9D75-4496-A398-9E3A17B855BA}"/>
              </a:ext>
            </a:extLst>
          </p:cNvPr>
          <p:cNvSpPr/>
          <p:nvPr/>
        </p:nvSpPr>
        <p:spPr>
          <a:xfrm>
            <a:off x="2962098" y="104576"/>
            <a:ext cx="5604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KHI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MẸ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VẮNG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NHÀ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230907-CC37-42F5-A646-509214248F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22" y="1158703"/>
            <a:ext cx="6230470" cy="5295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12EE23-6B0E-4A26-8DE5-EF3CFDDFE8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19" y="1158703"/>
            <a:ext cx="6230469" cy="53341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CD1649-14F9-41D8-9E84-0A604ED82E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15" y="1120431"/>
            <a:ext cx="6230469" cy="54449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82C85A-A5F7-401F-B904-C0577AF471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746" y="4815560"/>
            <a:ext cx="1945254" cy="194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0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293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1AFDC-A11E-420D-A196-204CC0F2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i mẹ vắng nhà - Mother is far away from home _ Tiếng Việt 1, tập 2_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89DD498E-8342-482F-9DBB-4BB1A4C757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404587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DFDD12-6636-4D19-86D8-5CE2552137CF}"/>
              </a:ext>
            </a:extLst>
          </p:cNvPr>
          <p:cNvSpPr txBox="1"/>
          <p:nvPr/>
        </p:nvSpPr>
        <p:spPr>
          <a:xfrm>
            <a:off x="546848" y="1315384"/>
            <a:ext cx="431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D46951-CBBB-42D6-93B5-5187C224A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" name="Me-Di-Vang-Various-Artists">
            <a:hlinkClick r:id="" action="ppaction://media"/>
            <a:extLst>
              <a:ext uri="{FF2B5EF4-FFF2-40B4-BE49-F238E27FC236}">
                <a16:creationId xmlns:a16="http://schemas.microsoft.com/office/drawing/2014/main" id="{221129ED-C671-4FE5-A3C9-68410E67806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6048" y="6158286"/>
            <a:ext cx="487362" cy="48736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BA20D0-4C46-44C8-BA20-B6A62EA49025}"/>
              </a:ext>
            </a:extLst>
          </p:cNvPr>
          <p:cNvSpPr txBox="1"/>
          <p:nvPr/>
        </p:nvSpPr>
        <p:spPr>
          <a:xfrm>
            <a:off x="142078" y="134473"/>
            <a:ext cx="8214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28CC6D-CEFA-4530-A995-C0010CCB8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64" y="657693"/>
            <a:ext cx="5835650" cy="583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3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1AFDC-A11E-420D-A196-204CC0F2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1972F-04E2-4EB7-B887-ACD3E4CF8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FE3C73-CE55-4826-9DE0-40B527D9B492}"/>
              </a:ext>
            </a:extLst>
          </p:cNvPr>
          <p:cNvSpPr/>
          <p:nvPr/>
        </p:nvSpPr>
        <p:spPr>
          <a:xfrm>
            <a:off x="1051181" y="1132483"/>
            <a:ext cx="9794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CẢM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ƠN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CÁC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CÔ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ĐÃ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ĐẾN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DỰ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GIỜ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C7391-E945-419F-A178-14F54AD0E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7"/>
          <a:stretch/>
        </p:blipFill>
        <p:spPr>
          <a:xfrm>
            <a:off x="4738256" y="2458046"/>
            <a:ext cx="2265794" cy="43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61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97</Words>
  <Application>Microsoft Office PowerPoint</Application>
  <PresentationFormat>Widescreen</PresentationFormat>
  <Paragraphs>15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3</cp:revision>
  <dcterms:created xsi:type="dcterms:W3CDTF">2022-10-25T06:10:51Z</dcterms:created>
  <dcterms:modified xsi:type="dcterms:W3CDTF">2022-10-25T12:45:09Z</dcterms:modified>
</cp:coreProperties>
</file>