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62" r:id="rId3"/>
    <p:sldMasterId id="2147483813" r:id="rId4"/>
    <p:sldMasterId id="2147483830" r:id="rId5"/>
  </p:sldMasterIdLst>
  <p:sldIdLst>
    <p:sldId id="257" r:id="rId6"/>
    <p:sldId id="270" r:id="rId7"/>
    <p:sldId id="271" r:id="rId8"/>
    <p:sldId id="272" r:id="rId9"/>
    <p:sldId id="27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6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2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8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7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8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3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54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54" y="273733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33" y="273733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8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83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4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1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6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4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942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8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28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4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00" y="60969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46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10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0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6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00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73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6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47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47" y="273732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26" y="273732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10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08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4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01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3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21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91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007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1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640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92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3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93" y="609676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39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2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5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03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80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82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5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20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20" y="273726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9" y="273726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13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2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64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5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4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80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17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26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311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09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806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10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32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6" y="609622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1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69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2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6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7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26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7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17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71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47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90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2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1548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663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16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685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0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3E34-419F-41F2-8F7D-CCF0E6F531B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70CD-C089-408D-A1CA-020C56CEA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8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5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5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5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3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3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3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8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8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8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8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500"/>
            <a:ext cx="9144000" cy="6868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519" y="491180"/>
            <a:ext cx="8563306" cy="62743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2697" y="1447618"/>
            <a:ext cx="674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/>
                </a:solidFill>
              </a:rPr>
              <a:t>Lĩnh</a:t>
            </a:r>
            <a:r>
              <a:rPr lang="en-US" sz="4800" b="1" dirty="0" smtClean="0">
                <a:ln/>
                <a:solidFill>
                  <a:schemeClr val="accent6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/>
                </a:solidFill>
              </a:rPr>
              <a:t>vực</a:t>
            </a:r>
            <a:r>
              <a:rPr lang="en-US" sz="4800" b="1" dirty="0" smtClean="0">
                <a:ln/>
                <a:solidFill>
                  <a:schemeClr val="accent6"/>
                </a:solidFill>
              </a:rPr>
              <a:t>: </a:t>
            </a:r>
            <a:r>
              <a:rPr lang="en-US" sz="4800" b="1" dirty="0" err="1" smtClean="0">
                <a:ln/>
                <a:solidFill>
                  <a:schemeClr val="accent6"/>
                </a:solidFill>
              </a:rPr>
              <a:t>Phát</a:t>
            </a:r>
            <a:r>
              <a:rPr lang="en-US" sz="4800" b="1" dirty="0" smtClean="0">
                <a:ln/>
                <a:solidFill>
                  <a:schemeClr val="accent6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/>
                </a:solidFill>
              </a:rPr>
              <a:t>triển</a:t>
            </a:r>
            <a:r>
              <a:rPr lang="en-US" sz="4800" b="1" dirty="0" smtClean="0">
                <a:ln/>
                <a:solidFill>
                  <a:schemeClr val="accent6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/>
                </a:solidFill>
              </a:rPr>
              <a:t>thẩm</a:t>
            </a:r>
            <a:r>
              <a:rPr lang="en-US" sz="4800" b="1" dirty="0" smtClean="0">
                <a:ln/>
                <a:solidFill>
                  <a:schemeClr val="accent6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6"/>
                </a:solidFill>
              </a:rPr>
              <a:t>mỹ</a:t>
            </a:r>
            <a:endParaRPr lang="vi-VN" sz="4800" b="1" dirty="0">
              <a:ln/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8566" y="3859481"/>
            <a:ext cx="6775725" cy="18169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b="1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TCAN : Ai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6417" y="5553978"/>
            <a:ext cx="4511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Giáo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viên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Phạm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Thị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Thúy</a:t>
            </a:r>
            <a:endParaRPr lang="en-US" sz="3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vi-V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Mầm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</a:t>
            </a:r>
            <a:endParaRPr lang="vi-V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6260" y="2705021"/>
            <a:ext cx="5692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Chủ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điểm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đình</a:t>
            </a:r>
            <a:endParaRPr lang="vi-VN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316542"/>
      </p:ext>
    </p:extLst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6" y="3362"/>
            <a:ext cx="917595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69269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</a:t>
            </a:r>
            <a:endParaRPr lang="en-US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85293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GIA ĐÌNH CỦA BÉ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107504"/>
            <a:ext cx="4536504" cy="94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6" y="0"/>
            <a:ext cx="91703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BÀI HÁT “ MẸ ĐI VẮNG”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556792"/>
            <a:ext cx="5554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" y="0"/>
            <a:ext cx="91451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BÀI HÁT “MẸ ĐI VẮNG”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[KARAOKE] MẸ ĐI VẮNG (BEAT CHUẨN) LỚP 1 - CÁNH DIỀU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9548" y="157209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2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866" y="-323850"/>
            <a:ext cx="9592866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052736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 ƠI CÓ BIẾT”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 Mẹ ơi có biết - Lớp 2 - Nguyễn Văn Chung - Kết nối tri thức với cuộc sống - MiMi T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80" y="3107291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856">
            <a:off x="-243505" y="3925500"/>
            <a:ext cx="2793206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63878" y="221059"/>
            <a:ext cx="2793206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5913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ÂM NHẠC: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NHẤT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5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85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2848" y="3425423"/>
            <a:ext cx="68783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Chúc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các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cô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mạnh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khỏe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công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tác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tốt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Chúc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con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con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ngoan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ngoãn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chăm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học</a:t>
            </a:r>
            <a:endParaRPr lang="vi-VN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0932" y="308723"/>
            <a:ext cx="2088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54A02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ln w="22225">
                  <a:solidFill>
                    <a:srgbClr val="54A02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54A02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dirty="0">
              <a:ln w="22225">
                <a:solidFill>
                  <a:srgbClr val="54A02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654" y="715618"/>
            <a:ext cx="8865704" cy="4823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400" b="1" dirty="0">
              <a:ln/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416630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7975" y="132215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5752" y="132215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0491" y="76263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1122" y="247239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1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giáo án âm nhạc thi tra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9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0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âm nhạc thi trang</Template>
  <TotalTime>256</TotalTime>
  <Words>126</Words>
  <Application>Microsoft Office PowerPoint</Application>
  <PresentationFormat>On-screen Show (4:3)</PresentationFormat>
  <Paragraphs>23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giáo án âm nhạc thi trang</vt:lpstr>
      <vt:lpstr>5_Facet</vt:lpstr>
      <vt:lpstr>6_Facet</vt:lpstr>
      <vt:lpstr>9_Facet</vt:lpstr>
      <vt:lpstr>10_Facet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tgcomvietnam.com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137LETHANHNGHI</dc:creator>
  <cp:lastModifiedBy>PC</cp:lastModifiedBy>
  <cp:revision>25</cp:revision>
  <dcterms:created xsi:type="dcterms:W3CDTF">2019-10-23T06:44:36Z</dcterms:created>
  <dcterms:modified xsi:type="dcterms:W3CDTF">2022-10-26T03:18:49Z</dcterms:modified>
</cp:coreProperties>
</file>