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97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6CFDE-85F6-47FC-8773-85E76B2FB3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2DC85C-DC3C-4913-9EC4-8819CF110F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5ABDB-596B-47A0-8D2E-8977F7860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BDED-ACCB-4523-AF98-87394DF411DE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A2B721-88F6-4B66-920C-38D34523E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E568-D286-41F4-BB71-D0733B24B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3B4BA-4AC4-4196-A499-FC865DA09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899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74AA2-CCEC-462F-A8AB-B7A156BEF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DC871E-989E-4523-8976-496644D47A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C58FB-5EF4-4BA2-99E9-60CAA75BD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BDED-ACCB-4523-AF98-87394DF411DE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0E3A8-3726-455E-8E19-AD73FA556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431FE-E17A-4D62-A148-4E47D8EFC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3B4BA-4AC4-4196-A499-FC865DA09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5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A1FF6F-E84A-4145-98DC-4262B94B0F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A2DB74-A159-4990-8650-557DB4E1D2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126C2-B635-4FEA-A901-B9975ECA3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BDED-ACCB-4523-AF98-87394DF411DE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B67D1-F758-4358-8B17-11720CDB0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861B7-1D1F-4B17-BE0A-09D57E2A4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3B4BA-4AC4-4196-A499-FC865DA09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01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BB75A-0D70-493A-9F6C-577BDAF3B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C6133-D513-4AAA-A074-364CE8A99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54B708-7119-493A-8A80-4EB5AD7DA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BDED-ACCB-4523-AF98-87394DF411DE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A6D3F-A0BD-485B-9791-B12952947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3047D-6043-4B10-A551-2221F6BB6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3B4BA-4AC4-4196-A499-FC865DA09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748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25C0F-F717-4E48-A869-81ED2974C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3AA192-93F9-4994-B62F-5BE7BF9F7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C18F4-1183-4F0B-954C-D92FB1335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BDED-ACCB-4523-AF98-87394DF411DE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74E06-2453-47A8-8B7B-A77622C09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CAA0D-7843-4634-80C8-F140058A0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3B4BA-4AC4-4196-A499-FC865DA09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82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A5AD6-C3B5-4AD9-B4E4-8D71F71EC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F7D3-62A0-4860-B9E7-6EBBF24544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8C2721-A603-4B09-ADCE-F8C1C9CBB1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9CEE16-E2D6-4547-AE67-A382502C7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BDED-ACCB-4523-AF98-87394DF411DE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614D4-B571-4AED-91A5-49FF2F5B6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C47C9F-BF82-449A-AD10-6516D322C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3B4BA-4AC4-4196-A499-FC865DA09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22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DDE84-D5B4-4E89-9B9D-8158BE1D1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E8C0F3-5F3B-49B5-9BD9-5A46EB5F0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390CF4-2040-4903-B073-4BAC88369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102583-AFEE-484D-9130-A7589078A1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4B5C1B-8A10-49C9-AD94-AFD5742A4D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F76784-258B-4B9D-ADD9-58BA6A6CE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BDED-ACCB-4523-AF98-87394DF411DE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D2C612-5439-4DB8-8EB1-E9EEE4E92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4E81E5-2A75-4BB4-B4F4-46E37F42F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3B4BA-4AC4-4196-A499-FC865DA09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59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488B7-0C83-450F-ACBE-1E3389D45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CC534B-CB45-4EFA-8E76-202ADBC0E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BDED-ACCB-4523-AF98-87394DF411DE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AA4FD6-8DFF-46F7-A20B-EE9B9321F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4449E9-5E34-40E9-8007-B0614503E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3B4BA-4AC4-4196-A499-FC865DA09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84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16FAFF-3532-4B8F-8D38-0B1D243EB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BDED-ACCB-4523-AF98-87394DF411DE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F9DF8E-78D7-4D9B-9E66-1E3A0084C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988CFD-6D2A-44A6-B7BE-6393BE45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3B4BA-4AC4-4196-A499-FC865DA09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01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DED84-08BF-446A-984F-6CF0312BD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61293-E761-4159-AAAA-57686DFBB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864816-45CA-4A17-BC55-7393AA6C0E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86BB1B-9020-4BEA-825D-C038A9148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BDED-ACCB-4523-AF98-87394DF411DE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BE8F14-A475-4F9E-996E-AA7910581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8E7D90-E3AB-4662-BF7D-5D04CB579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3B4BA-4AC4-4196-A499-FC865DA09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62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AC373-17C6-42DC-A9FE-448AD8E73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E41541-7590-48FC-BE50-1EE9DA067E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800620-BC34-4264-B383-2F8D21BEC9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8A51E8-5E37-4BDD-814B-82B5A7A02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BDED-ACCB-4523-AF98-87394DF411DE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68047C-4F41-45B6-8FE2-AE1CF165A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96EA36-1AC1-4587-8D22-88A41C4F4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3B4BA-4AC4-4196-A499-FC865DA09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323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9E077A-C884-4C32-BD92-31FF3E4C3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C944A6-3DD9-4B48-920F-B8E8A7C6A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E3B73-A785-4E82-9D4C-E30D1F4686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BBDED-ACCB-4523-AF98-87394DF411DE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5C087-A389-49DD-8097-30143E086C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42FE5-BB9C-42B7-95EF-458CB14D59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3B4BA-4AC4-4196-A499-FC865DA09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480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ULL] Trọn bộ 999 ảnh động powerpoint đẹp và ấn tượng 2021 - Tin Việt 365">
            <a:extLst>
              <a:ext uri="{FF2B5EF4-FFF2-40B4-BE49-F238E27FC236}">
                <a16:creationId xmlns:a16="http://schemas.microsoft.com/office/drawing/2014/main" id="{15E8CAE5-B91B-4C75-8B35-BAEFAFB90F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288" y="5362018"/>
            <a:ext cx="8866864" cy="153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06625DF-A09F-4144-8D4E-B259D194D05D}"/>
              </a:ext>
            </a:extLst>
          </p:cNvPr>
          <p:cNvSpPr/>
          <p:nvPr/>
        </p:nvSpPr>
        <p:spPr>
          <a:xfrm>
            <a:off x="7215808" y="5255244"/>
            <a:ext cx="2279374" cy="34455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158118-FC24-4D67-BE85-24E2E2E64D45}"/>
              </a:ext>
            </a:extLst>
          </p:cNvPr>
          <p:cNvSpPr/>
          <p:nvPr/>
        </p:nvSpPr>
        <p:spPr>
          <a:xfrm>
            <a:off x="2875722" y="5255244"/>
            <a:ext cx="2279374" cy="344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Ảnh động, tổng hợp 1200 hình ảnh động cực đẹp dùng để trang trí, thiết kế">
            <a:extLst>
              <a:ext uri="{FF2B5EF4-FFF2-40B4-BE49-F238E27FC236}">
                <a16:creationId xmlns:a16="http://schemas.microsoft.com/office/drawing/2014/main" id="{A01BFBAF-B32C-4DED-BB60-0753185226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54" y="3776871"/>
            <a:ext cx="967407" cy="308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ổng hợp hình động đẹp để trang trí Powerpoint, Word - Du Học Mỹ Âu">
            <a:extLst>
              <a:ext uri="{FF2B5EF4-FFF2-40B4-BE49-F238E27FC236}">
                <a16:creationId xmlns:a16="http://schemas.microsoft.com/office/drawing/2014/main" id="{05DEC8E4-DFC7-48D2-A5DD-3E8703742B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588" y="5209761"/>
            <a:ext cx="1131798" cy="168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ổng hợp hình ảnh động đẹp ngộ nghĩnh và đáng yêu nhất - REC Miền Nam">
            <a:extLst>
              <a:ext uri="{FF2B5EF4-FFF2-40B4-BE49-F238E27FC236}">
                <a16:creationId xmlns:a16="http://schemas.microsoft.com/office/drawing/2014/main" id="{542E38D9-1DC0-4E80-9F92-84D06626076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4" y="0"/>
            <a:ext cx="219957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Tổng hợp hình ảnh động đẹp ngộ nghĩnh và đáng yêu nhất - REC Miền Nam">
            <a:extLst>
              <a:ext uri="{FF2B5EF4-FFF2-40B4-BE49-F238E27FC236}">
                <a16:creationId xmlns:a16="http://schemas.microsoft.com/office/drawing/2014/main" id="{5BCF4C3D-8FC3-494D-87DE-E990232055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205" y="210378"/>
            <a:ext cx="2035181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Ảnh động trang trí Powerpoint – Miễn phí, cực đẹp part 1">
            <a:extLst>
              <a:ext uri="{FF2B5EF4-FFF2-40B4-BE49-F238E27FC236}">
                <a16:creationId xmlns:a16="http://schemas.microsoft.com/office/drawing/2014/main" id="{B68A435D-4DFC-4E4C-B53B-7671E9FA704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336" y="3843887"/>
            <a:ext cx="8572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5FB820BE-0C0E-CEF5-4299-C48B1349A970}"/>
              </a:ext>
            </a:extLst>
          </p:cNvPr>
          <p:cNvSpPr txBox="1">
            <a:spLocks/>
          </p:cNvSpPr>
          <p:nvPr/>
        </p:nvSpPr>
        <p:spPr>
          <a:xfrm>
            <a:off x="801757" y="1037492"/>
            <a:ext cx="10527323" cy="32363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>
                <a:solidFill>
                  <a:srgbClr val="FF0000"/>
                </a:solidFill>
              </a:rPr>
              <a:t>Hoạt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động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âm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nhạc</a:t>
            </a:r>
            <a:endParaRPr lang="en-US" sz="4800" b="1" dirty="0">
              <a:solidFill>
                <a:srgbClr val="FF0000"/>
              </a:solidFill>
            </a:endParaRPr>
          </a:p>
          <a:p>
            <a:br>
              <a:rPr lang="en-US" sz="4800" b="1" dirty="0">
                <a:solidFill>
                  <a:srgbClr val="FF0000"/>
                </a:solidFill>
              </a:rPr>
            </a:br>
            <a:r>
              <a:rPr lang="en-US" sz="4800" b="1" dirty="0" err="1">
                <a:solidFill>
                  <a:srgbClr val="FF0000"/>
                </a:solidFill>
              </a:rPr>
              <a:t>Vận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động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theo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bài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hát</a:t>
            </a:r>
            <a:r>
              <a:rPr lang="en-US" sz="4800" b="1" dirty="0">
                <a:solidFill>
                  <a:srgbClr val="FF0000"/>
                </a:solidFill>
              </a:rPr>
              <a:t>: </a:t>
            </a:r>
            <a:r>
              <a:rPr lang="en-US" sz="4800" b="1" dirty="0" err="1">
                <a:solidFill>
                  <a:srgbClr val="FF0000"/>
                </a:solidFill>
              </a:rPr>
              <a:t>Bạn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ơi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có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biết</a:t>
            </a:r>
            <a:endParaRPr lang="en-US" sz="4800" b="1" dirty="0">
              <a:solidFill>
                <a:srgbClr val="FF0000"/>
              </a:solidFill>
            </a:endParaRPr>
          </a:p>
          <a:p>
            <a:r>
              <a:rPr lang="en-US" sz="4800" b="1" dirty="0" err="1">
                <a:solidFill>
                  <a:srgbClr val="FF0000"/>
                </a:solidFill>
              </a:rPr>
              <a:t>Lớp</a:t>
            </a:r>
            <a:r>
              <a:rPr lang="en-US" sz="4800" b="1" dirty="0">
                <a:solidFill>
                  <a:srgbClr val="FF0000"/>
                </a:solidFill>
              </a:rPr>
              <a:t>: </a:t>
            </a:r>
            <a:r>
              <a:rPr lang="en-US" sz="4800" b="1" dirty="0" err="1">
                <a:solidFill>
                  <a:srgbClr val="FF0000"/>
                </a:solidFill>
              </a:rPr>
              <a:t>Lá</a:t>
            </a:r>
            <a:r>
              <a:rPr lang="en-US" sz="4800" b="1">
                <a:solidFill>
                  <a:srgbClr val="FF0000"/>
                </a:solidFill>
              </a:rPr>
              <a:t> 3</a:t>
            </a:r>
            <a:br>
              <a:rPr lang="en-US" sz="4800" b="1" dirty="0">
                <a:solidFill>
                  <a:srgbClr val="FF0000"/>
                </a:solidFill>
              </a:rPr>
            </a:b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806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5AF130-B7CD-4CFD-926A-36890E882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585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277784D-9ABC-42AD-9154-8C2521254521}"/>
              </a:ext>
            </a:extLst>
          </p:cNvPr>
          <p:cNvSpPr/>
          <p:nvPr/>
        </p:nvSpPr>
        <p:spPr>
          <a:xfrm>
            <a:off x="1970511" y="561549"/>
            <a:ext cx="8250977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1.Hoạt động 1: </a:t>
            </a:r>
            <a:r>
              <a:rPr lang="en-US" sz="3200" b="1" i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Ổn định tổ chức - gây hứng thú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355A75-2E50-4544-A631-4C8D8DCFCFD5}"/>
              </a:ext>
            </a:extLst>
          </p:cNvPr>
          <p:cNvSpPr txBox="1"/>
          <p:nvPr/>
        </p:nvSpPr>
        <p:spPr>
          <a:xfrm>
            <a:off x="2803177" y="1972917"/>
            <a:ext cx="64676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trình: “ Bé Yêu Âm Nhạc” </a:t>
            </a:r>
          </a:p>
        </p:txBody>
      </p:sp>
      <p:pic>
        <p:nvPicPr>
          <p:cNvPr id="2052" name="Picture 4" descr="Ảnh động trang trí Powerpoint – Miễn phí, cực đẹp part 1">
            <a:extLst>
              <a:ext uri="{FF2B5EF4-FFF2-40B4-BE49-F238E27FC236}">
                <a16:creationId xmlns:a16="http://schemas.microsoft.com/office/drawing/2014/main" id="{943F90A4-9518-4A74-BF09-B93665AECC0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51" y="1972917"/>
            <a:ext cx="80962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Ảnh động trang trí Powerpoint – Miễn phí, cực đẹp part 1">
            <a:extLst>
              <a:ext uri="{FF2B5EF4-FFF2-40B4-BE49-F238E27FC236}">
                <a16:creationId xmlns:a16="http://schemas.microsoft.com/office/drawing/2014/main" id="{2BAB0CB8-6F6A-482F-9127-B912E9F2A89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1411" y="1972917"/>
            <a:ext cx="80962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71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94666F-E001-4581-9224-F1D60E0D9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A73CF7A0-AFA2-6236-A608-76CD90D95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477" y="1881554"/>
            <a:ext cx="10527323" cy="1321411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</a:rPr>
              <a:t>Hoạt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động</a:t>
            </a:r>
            <a:r>
              <a:rPr lang="en-US" sz="4800" b="1" dirty="0">
                <a:solidFill>
                  <a:srgbClr val="FF0000"/>
                </a:solidFill>
              </a:rPr>
              <a:t> 2: </a:t>
            </a:r>
            <a:r>
              <a:rPr lang="en-US" sz="4800" b="1" dirty="0" err="1">
                <a:solidFill>
                  <a:srgbClr val="FF0000"/>
                </a:solidFill>
              </a:rPr>
              <a:t>Vận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động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theo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bài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hát</a:t>
            </a:r>
            <a:br>
              <a:rPr lang="en-US" sz="4800" b="1" dirty="0">
                <a:solidFill>
                  <a:srgbClr val="FF0000"/>
                </a:solidFill>
              </a:rPr>
            </a:br>
            <a:r>
              <a:rPr lang="en-US" sz="4800" b="1" dirty="0">
                <a:solidFill>
                  <a:srgbClr val="FF0000"/>
                </a:solidFill>
              </a:rPr>
              <a:t>“</a:t>
            </a:r>
            <a:r>
              <a:rPr lang="en-US" sz="4800" b="1" dirty="0" err="1">
                <a:solidFill>
                  <a:srgbClr val="FF0000"/>
                </a:solidFill>
              </a:rPr>
              <a:t>Bạn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ơi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có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biết</a:t>
            </a:r>
            <a:r>
              <a:rPr lang="en-US" sz="4800" b="1" dirty="0">
                <a:solidFill>
                  <a:srgbClr val="FF0000"/>
                </a:solidFill>
              </a:rPr>
              <a:t>”</a:t>
            </a:r>
            <a:br>
              <a:rPr lang="en-US" sz="4800" b="1" dirty="0">
                <a:solidFill>
                  <a:srgbClr val="FF0000"/>
                </a:solidFill>
              </a:rPr>
            </a:b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575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142716-1311-4A4D-AAE5-77B7619A2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0A4563D-FEB2-4EFA-9C8B-C343FCF6D9AF}"/>
              </a:ext>
            </a:extLst>
          </p:cNvPr>
          <p:cNvSpPr/>
          <p:nvPr/>
        </p:nvSpPr>
        <p:spPr>
          <a:xfrm>
            <a:off x="1033669" y="1356547"/>
            <a:ext cx="105370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3: Nghe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“Anh phi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ơi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100+ hình nền dong powerpoint đẹp - hinhanhsieudep.net">
            <a:extLst>
              <a:ext uri="{FF2B5EF4-FFF2-40B4-BE49-F238E27FC236}">
                <a16:creationId xmlns:a16="http://schemas.microsoft.com/office/drawing/2014/main" id="{55576D9C-A735-4660-92CF-4BD1CE1AF64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4933"/>
            <a:ext cx="11852030" cy="390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613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C1BC84-1563-4E8C-8263-A30BFA1802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565"/>
          <a:stretch/>
        </p:blipFill>
        <p:spPr>
          <a:xfrm>
            <a:off x="145774" y="3429000"/>
            <a:ext cx="12046226" cy="328985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80B8A0C-71A9-4356-AF5E-E9CFD29DF8D2}"/>
              </a:ext>
            </a:extLst>
          </p:cNvPr>
          <p:cNvSpPr/>
          <p:nvPr/>
        </p:nvSpPr>
        <p:spPr>
          <a:xfrm>
            <a:off x="1701207" y="1522871"/>
            <a:ext cx="8789586" cy="655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i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 </a:t>
            </a:r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5: Cô mời trẻ lên hưởng ứng cùng cô</a:t>
            </a:r>
            <a:r>
              <a:rPr lang="en-US" sz="36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280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Ảnh động làm nền và tuyết rơi cho blogger">
            <a:extLst>
              <a:ext uri="{FF2B5EF4-FFF2-40B4-BE49-F238E27FC236}">
                <a16:creationId xmlns:a16="http://schemas.microsoft.com/office/drawing/2014/main" id="{F3339382-956A-4914-8C23-5151959844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511" y="-11994"/>
            <a:ext cx="4231585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Ảnh động làm nền và tuyết rơi cho blogger">
            <a:extLst>
              <a:ext uri="{FF2B5EF4-FFF2-40B4-BE49-F238E27FC236}">
                <a16:creationId xmlns:a16="http://schemas.microsoft.com/office/drawing/2014/main" id="{92FA9D06-44A2-4670-8F18-0557028BE63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836" y="-190500"/>
            <a:ext cx="4231585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Ảnh động làm nền và tuyết rơi cho blogger">
            <a:extLst>
              <a:ext uri="{FF2B5EF4-FFF2-40B4-BE49-F238E27FC236}">
                <a16:creationId xmlns:a16="http://schemas.microsoft.com/office/drawing/2014/main" id="{46CBBC15-B30A-4EA4-9CDA-90D858B239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2476500"/>
            <a:ext cx="1333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Ảnh động làm nền và tuyết rơi cho blogger">
            <a:extLst>
              <a:ext uri="{FF2B5EF4-FFF2-40B4-BE49-F238E27FC236}">
                <a16:creationId xmlns:a16="http://schemas.microsoft.com/office/drawing/2014/main" id="{0E8C7676-B197-4E4B-9000-473CEDA55C3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35" y="-48013"/>
            <a:ext cx="4231585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Ảnh động làm nền và tuyết rơi cho blogger">
            <a:extLst>
              <a:ext uri="{FF2B5EF4-FFF2-40B4-BE49-F238E27FC236}">
                <a16:creationId xmlns:a16="http://schemas.microsoft.com/office/drawing/2014/main" id="{C96CF0F0-7149-4187-ADCF-40E983F64F4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694" y="0"/>
            <a:ext cx="4231585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30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0F053C-DC4F-4582-8A21-A17EC1B42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53B41E8-A52F-4109-B172-33DA03F0D2D1}"/>
              </a:ext>
            </a:extLst>
          </p:cNvPr>
          <p:cNvSpPr/>
          <p:nvPr/>
        </p:nvSpPr>
        <p:spPr>
          <a:xfrm>
            <a:off x="2040835" y="1886635"/>
            <a:ext cx="80440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4: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Nghe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6148" name="Picture 4" descr="Ảnh động trang trí Powerpoint – Miễn phí, cực đẹp part 1">
            <a:extLst>
              <a:ext uri="{FF2B5EF4-FFF2-40B4-BE49-F238E27FC236}">
                <a16:creationId xmlns:a16="http://schemas.microsoft.com/office/drawing/2014/main" id="{7446D5AC-6F49-403D-95E3-4B95428C1F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18" y="2503833"/>
            <a:ext cx="76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Ảnh động trang trí Powerpoint – Miễn phí, cực đẹp part 1">
            <a:extLst>
              <a:ext uri="{FF2B5EF4-FFF2-40B4-BE49-F238E27FC236}">
                <a16:creationId xmlns:a16="http://schemas.microsoft.com/office/drawing/2014/main" id="{C50A2EB5-1600-4BA2-B030-A46A1738CF1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1582" y="2503833"/>
            <a:ext cx="76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Ảnh động trang trí Powerpoint – Miễn phí, cực đẹp part 2">
            <a:extLst>
              <a:ext uri="{FF2B5EF4-FFF2-40B4-BE49-F238E27FC236}">
                <a16:creationId xmlns:a16="http://schemas.microsoft.com/office/drawing/2014/main" id="{8153B9F0-ACA2-4996-B5E1-7BE4210CC8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2" y="-1"/>
            <a:ext cx="3790950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Ảnh động trang trí Powerpoint – Miễn phí, cực đẹp part 2">
            <a:extLst>
              <a:ext uri="{FF2B5EF4-FFF2-40B4-BE49-F238E27FC236}">
                <a16:creationId xmlns:a16="http://schemas.microsoft.com/office/drawing/2014/main" id="{DB09AAA2-E67C-44D7-91E8-EF1D665A2D3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43420"/>
            <a:ext cx="3790950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Ảnh động làm nền và tuyết rơi cho blogger">
            <a:extLst>
              <a:ext uri="{FF2B5EF4-FFF2-40B4-BE49-F238E27FC236}">
                <a16:creationId xmlns:a16="http://schemas.microsoft.com/office/drawing/2014/main" id="{6C0F32F6-86AF-78DA-9623-838B07DFCF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35" y="-48013"/>
            <a:ext cx="1219200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99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DF48AC-EA4E-4ABA-BF19-E93DA88AAD10}"/>
              </a:ext>
            </a:extLst>
          </p:cNvPr>
          <p:cNvSpPr/>
          <p:nvPr/>
        </p:nvSpPr>
        <p:spPr>
          <a:xfrm>
            <a:off x="1951892" y="2562100"/>
            <a:ext cx="8897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thúc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7176" name="Picture 8" descr="Tải Hình động Powerpoint đẹp Mê Ly để Trang Trí Cho Slide - Techtuts">
            <a:extLst>
              <a:ext uri="{FF2B5EF4-FFF2-40B4-BE49-F238E27FC236}">
                <a16:creationId xmlns:a16="http://schemas.microsoft.com/office/drawing/2014/main" id="{1670CF6B-B6EE-4EFF-9122-BC5028F15F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62121" y="3174353"/>
            <a:ext cx="8362121" cy="457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ộ ảnh động Powerpoint tạm biệt đẹp, dễ thương đến không ngờ">
            <a:extLst>
              <a:ext uri="{FF2B5EF4-FFF2-40B4-BE49-F238E27FC236}">
                <a16:creationId xmlns:a16="http://schemas.microsoft.com/office/drawing/2014/main" id="{245FBDC5-0C51-4866-BBB6-9D37112FD8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21812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ộ ảnh động Powerpoint tạm biệt đẹp, dễ thương đến không ngờ">
            <a:extLst>
              <a:ext uri="{FF2B5EF4-FFF2-40B4-BE49-F238E27FC236}">
                <a16:creationId xmlns:a16="http://schemas.microsoft.com/office/drawing/2014/main" id="{2E2A74C1-A339-4DA4-B7DB-63C0EABC3C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-1"/>
            <a:ext cx="387667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82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364 0.00347 L 0.77044 -0.1421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11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107</Words>
  <Application>Microsoft Office PowerPoint</Application>
  <PresentationFormat>Màn hình rộng</PresentationFormat>
  <Paragraphs>10</Paragraphs>
  <Slides>7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Bản trình bày PowerPoint</vt:lpstr>
      <vt:lpstr>Bản trình bày PowerPoint</vt:lpstr>
      <vt:lpstr>Hoạt động 2: Vận động theo bài hát “Bạn ơi có biết” 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</dc:creator>
  <cp:lastModifiedBy>Viet Pham Quoc</cp:lastModifiedBy>
  <cp:revision>27</cp:revision>
  <dcterms:created xsi:type="dcterms:W3CDTF">2022-12-17T16:15:49Z</dcterms:created>
  <dcterms:modified xsi:type="dcterms:W3CDTF">2023-04-21T09:52:30Z</dcterms:modified>
</cp:coreProperties>
</file>