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1" r:id="rId2"/>
    <p:sldId id="302" r:id="rId3"/>
    <p:sldId id="303" r:id="rId4"/>
    <p:sldId id="295" r:id="rId5"/>
    <p:sldId id="286" r:id="rId6"/>
    <p:sldId id="257" r:id="rId7"/>
    <p:sldId id="258" r:id="rId8"/>
    <p:sldId id="259" r:id="rId9"/>
    <p:sldId id="261" r:id="rId10"/>
    <p:sldId id="262" r:id="rId11"/>
    <p:sldId id="263" r:id="rId12"/>
    <p:sldId id="287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88" r:id="rId21"/>
    <p:sldId id="271" r:id="rId22"/>
    <p:sldId id="272" r:id="rId23"/>
    <p:sldId id="273" r:id="rId24"/>
    <p:sldId id="274" r:id="rId25"/>
    <p:sldId id="275" r:id="rId26"/>
    <p:sldId id="276" r:id="rId27"/>
    <p:sldId id="296" r:id="rId28"/>
    <p:sldId id="297" r:id="rId29"/>
    <p:sldId id="298" r:id="rId30"/>
    <p:sldId id="299" r:id="rId31"/>
    <p:sldId id="289" r:id="rId32"/>
    <p:sldId id="300" r:id="rId33"/>
    <p:sldId id="30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5" autoAdjust="0"/>
  </p:normalViewPr>
  <p:slideViewPr>
    <p:cSldViewPr>
      <p:cViewPr>
        <p:scale>
          <a:sx n="73" d="100"/>
          <a:sy n="73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HELLO\Downloads\video nhunggggg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2648"/>
  <ax:ocxPr ax:name="_cy" ax:value="20108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HELLO\Downloads\em yêu cây xanh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5292"/>
  <ax:ocxPr ax:name="_cy" ax:value="3810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HELLO\Downloads\vườn cây của ba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5292"/>
  <ax:ocxPr ax:name="_cy" ax:value="2963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51EAC-7288-47E6-AAEA-A3BB16F2E509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D5933-4A41-4EA2-A4BF-BF77983E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9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B15907-EDFB-4381-AA99-90DB9C813E95}" type="slidenum">
              <a:rPr lang="en-US"/>
              <a:pPr/>
              <a:t>27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5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9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8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5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6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WordArt 4"/>
          <p:cNvSpPr>
            <a:spLocks noChangeArrowheads="1" noChangeShapeType="1" noTextEdit="1"/>
          </p:cNvSpPr>
          <p:nvPr/>
        </p:nvSpPr>
        <p:spPr bwMode="auto">
          <a:xfrm>
            <a:off x="1856317" y="1162594"/>
            <a:ext cx="584835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69"/>
              </a:avLst>
            </a:prstTxWarp>
          </a:bodyPr>
          <a:lstStyle/>
          <a:p>
            <a:r>
              <a:rPr lang="en-US" sz="2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CHÀO MỪNG QUÍ CÔ VỀ DỰ GIỜ</a:t>
            </a:r>
          </a:p>
          <a:p>
            <a:endParaRPr lang="en-US" sz="2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1856317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28/10/2022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7" descr="z63353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z63353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038"/>
            <a:ext cx="91440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8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" y="228600"/>
            <a:ext cx="9144000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3601131"/>
            <a:ext cx="921107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65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1694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mam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0888"/>
            <a:ext cx="91694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24000"/>
            <a:ext cx="3651508" cy="44222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74" y="619726"/>
            <a:ext cx="3520726" cy="5638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300" y="157082"/>
            <a:ext cx="1981200" cy="9252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5"/>
            <a:ext cx="9144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969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576059"/>
            <a:ext cx="9144000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8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mam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218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769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675493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1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380445"/>
            <a:ext cx="9140371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8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243467"/>
            <a:ext cx="914400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72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2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20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Ổn</a:t>
            </a: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định</a:t>
            </a:r>
            <a:endParaRPr lang="en-US" sz="5400" b="1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  <a:p>
            <a:pPr algn="ctr"/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Trò</a:t>
            </a: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chơi</a:t>
            </a: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: </a:t>
            </a:r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Tập</a:t>
            </a: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tầm</a:t>
            </a: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vông</a:t>
            </a:r>
            <a:endParaRPr 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1502064" y="5636623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sẽ như thế nào sau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hoa?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748875" y="56388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 cây ra hoa ra quả đã là giai đoạn cuối chưa.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8" name="Picture 2" descr="4hoa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26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5 q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64" y="762000"/>
            <a:ext cx="4743536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4300" y="157082"/>
            <a:ext cx="1981200" cy="9252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36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10461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102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92"/>
            <a:ext cx="9144000" cy="67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1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533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6" y="152400"/>
            <a:ext cx="8635135" cy="667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73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552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55121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16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0"/>
            <a:ext cx="8134350" cy="792163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QUÁ TRÌNH PHÁT TRỂN CÂY TỪ HẠT</a:t>
            </a:r>
            <a:r>
              <a:rPr lang="vi-VN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6122627" y="1443589"/>
            <a:ext cx="647700" cy="309011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 flipV="1">
            <a:off x="6286096" y="5559594"/>
            <a:ext cx="739140" cy="209941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 rot="6600000" flipV="1">
            <a:off x="7626481" y="3279823"/>
            <a:ext cx="571934" cy="208168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 rot="17700000" flipV="1">
            <a:off x="1879228" y="3702576"/>
            <a:ext cx="479830" cy="359999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 rot="15000000" flipV="1">
            <a:off x="3875316" y="5817908"/>
            <a:ext cx="417036" cy="480224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" name="Picture 3" descr="C:\Users\HELLO\Downloads\1436812287-gocochau_nho_trong_hat_dau_oj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9600"/>
            <a:ext cx="1636695" cy="151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08" y="1443589"/>
            <a:ext cx="1613019" cy="17455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77" y="3647968"/>
            <a:ext cx="2541673" cy="22613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172" y="4176084"/>
            <a:ext cx="1924924" cy="2483913"/>
          </a:xfrm>
          <a:prstGeom prst="rect">
            <a:avLst/>
          </a:prstGeom>
        </p:spPr>
      </p:pic>
      <p:sp>
        <p:nvSpPr>
          <p:cNvPr id="27" name="Line 17"/>
          <p:cNvSpPr>
            <a:spLocks noChangeShapeType="1"/>
          </p:cNvSpPr>
          <p:nvPr/>
        </p:nvSpPr>
        <p:spPr bwMode="auto">
          <a:xfrm rot="17700000">
            <a:off x="3173079" y="1338283"/>
            <a:ext cx="653331" cy="355929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" descr="4hoa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63" y="3906350"/>
            <a:ext cx="1894091" cy="250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5 qua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53" y="1039286"/>
            <a:ext cx="2184947" cy="25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83357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 animBg="1"/>
      <p:bldP spid="2062" grpId="0" animBg="1"/>
      <p:bldP spid="2064" grpId="0" animBg="1"/>
      <p:bldP spid="2065" grpId="0" animBg="1"/>
      <p:bldP spid="206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288" y="0"/>
            <a:ext cx="813435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Cây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phát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triển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từ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hạt</a:t>
            </a:r>
            <a:endParaRPr lang="vi-VN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0" name="Picture 2" descr="C:\Users\HELLO\Downloads\cay-ca-chu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85801"/>
            <a:ext cx="3248408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ELLO\Downloads\Hinh-anh-cay-xoai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87809"/>
            <a:ext cx="4267200" cy="28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ELLO\Downloads\15090669717060_bo-booth-7-truonng-tha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19" y="3807279"/>
            <a:ext cx="5043487" cy="28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4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288" y="-1"/>
            <a:ext cx="813435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Cây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phát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triển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từ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thân</a:t>
            </a:r>
            <a:endParaRPr lang="vi-VN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4" name="Picture 2" descr="C:\Users\HELLO\Downloads\trong-mia-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" y="792162"/>
            <a:ext cx="3818063" cy="276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ELLO\Downloads\phuong-phap-trong-khoai-m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792162"/>
            <a:ext cx="4667250" cy="55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ELLO\Downloads\ky-thuat-trong-rau-ngot-bang-cach-giam-canh.jpg.cr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" y="3733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35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23" name="WindowsMediaPlayer1" r:id="rId2" imgW="8152381" imgH="7238095"/>
        </mc:Choice>
        <mc:Fallback>
          <p:control name="WindowsMediaPlayer1" r:id="rId2" imgW="8152381" imgH="7238095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-379413"/>
                  <a:ext cx="8153400" cy="72374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485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Cây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phát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triển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từ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lá</a:t>
            </a:r>
            <a:endParaRPr lang="vi-VN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8" name="Picture 2" descr="C:\Users\HELLO\Downloads\cay-song-do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05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496785" y="838200"/>
            <a:ext cx="6248400" cy="1868714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 err="1" smtClean="0">
                <a:solidFill>
                  <a:srgbClr val="FF0000"/>
                </a:solidFill>
              </a:rPr>
              <a:t>Trò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chơi</a:t>
            </a:r>
            <a:r>
              <a:rPr lang="en-US" sz="4000" b="1" i="1" dirty="0" smtClean="0">
                <a:solidFill>
                  <a:srgbClr val="FF0000"/>
                </a:solidFill>
              </a:rPr>
              <a:t> “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Thử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tài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của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</a:rPr>
              <a:t>”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147" name="WindowsMediaPlayer1" r:id="rId2" imgW="1905266" imgH="1371429"/>
        </mc:Choice>
        <mc:Fallback>
          <p:control name="WindowsMediaPlayer1" r:id="rId2" imgW="1905266" imgH="1371429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53200" y="5105400"/>
                  <a:ext cx="1905000" cy="1371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7805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219200" y="2514600"/>
            <a:ext cx="6248400" cy="1868714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 err="1" smtClean="0">
                <a:solidFill>
                  <a:srgbClr val="FF0000"/>
                </a:solidFill>
              </a:rPr>
              <a:t>Trò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chơi</a:t>
            </a:r>
            <a:r>
              <a:rPr lang="en-US" sz="4000" b="1" i="1" dirty="0" smtClean="0">
                <a:solidFill>
                  <a:srgbClr val="FF0000"/>
                </a:solidFill>
              </a:rPr>
              <a:t> “</a:t>
            </a:r>
            <a:r>
              <a:rPr lang="en-US" sz="4000" b="1" i="1" dirty="0" err="1">
                <a:solidFill>
                  <a:srgbClr val="FF0000"/>
                </a:solidFill>
              </a:rPr>
              <a:t>B</a:t>
            </a:r>
            <a:r>
              <a:rPr lang="en-US" sz="4000" b="1" i="1" dirty="0" err="1" smtClean="0">
                <a:solidFill>
                  <a:srgbClr val="FF0000"/>
                </a:solidFill>
              </a:rPr>
              <a:t>é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cùng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trải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nghiệm</a:t>
            </a:r>
            <a:r>
              <a:rPr lang="en-US" sz="4000" b="1" dirty="0" smtClean="0">
                <a:solidFill>
                  <a:srgbClr val="FF0000"/>
                </a:solidFill>
              </a:rPr>
              <a:t>”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171" name="WindowsMediaPlayer1" r:id="rId2" imgW="1905266" imgH="1066667"/>
        </mc:Choice>
        <mc:Fallback>
          <p:control name="WindowsMediaPlayer1" r:id="rId2" imgW="1905266" imgH="1066667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8800" y="5105400"/>
                  <a:ext cx="1905000" cy="106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8099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295400"/>
            <a:ext cx="7391400" cy="990600"/>
          </a:xfrm>
          <a:prstGeom prst="rect">
            <a:avLst/>
          </a:prstGeom>
        </p:spPr>
        <p:txBody>
          <a:bodyPr>
            <a:normAutofit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Giờ</a:t>
            </a:r>
            <a:r>
              <a:rPr kumimoji="0" lang="en-US" sz="60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học</a:t>
            </a:r>
            <a:r>
              <a:rPr kumimoji="0" lang="en-US" sz="60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ea typeface="+mj-ea"/>
                <a:cs typeface="+mj-cs"/>
              </a:rPr>
              <a:t>KẾT THÚC</a:t>
            </a:r>
            <a:r>
              <a:rPr kumimoji="0" lang="en-US" sz="60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en-US" sz="6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971800"/>
            <a:ext cx="8935459" cy="1676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Xin</a:t>
            </a:r>
            <a:r>
              <a:rPr lang="en-US" sz="60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chân</a:t>
            </a:r>
            <a:r>
              <a:rPr lang="en-US" sz="60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60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cảm</a:t>
            </a:r>
            <a:r>
              <a:rPr lang="en-US" sz="60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ơn</a:t>
            </a:r>
            <a:r>
              <a:rPr lang="en-US" sz="6000" b="1" cap="none" spc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n-US" sz="6000" b="1" cap="none" spc="0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5800" y="3657600"/>
            <a:ext cx="7696200" cy="2857500"/>
            <a:chOff x="685800" y="3657600"/>
            <a:chExt cx="7696200" cy="2857500"/>
          </a:xfrm>
        </p:grpSpPr>
        <p:pic>
          <p:nvPicPr>
            <p:cNvPr id="5" name="Picture 16" descr="__Mot1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1800" y="3657600"/>
              <a:ext cx="1676400" cy="152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 descr="z1520552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0" y="5334000"/>
              <a:ext cx="1219200" cy="1181100"/>
            </a:xfrm>
            <a:prstGeom prst="rect">
              <a:avLst/>
            </a:prstGeom>
            <a:noFill/>
          </p:spPr>
        </p:pic>
        <p:pic>
          <p:nvPicPr>
            <p:cNvPr id="7" name="Picture 10" descr="z1520552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2057400" y="5334000"/>
              <a:ext cx="1219200" cy="1181100"/>
            </a:xfrm>
            <a:prstGeom prst="rect">
              <a:avLst/>
            </a:prstGeom>
            <a:noFill/>
          </p:spPr>
        </p:pic>
        <p:pic>
          <p:nvPicPr>
            <p:cNvPr id="8" name="Picture 7" descr="z1520552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91200" y="5334000"/>
              <a:ext cx="1219200" cy="1181100"/>
            </a:xfrm>
            <a:prstGeom prst="rect">
              <a:avLst/>
            </a:prstGeom>
            <a:noFill/>
          </p:spPr>
        </p:pic>
        <p:pic>
          <p:nvPicPr>
            <p:cNvPr id="9" name="Picture 8" descr="z1520552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7162800" y="5334000"/>
              <a:ext cx="1219200" cy="1181100"/>
            </a:xfrm>
            <a:prstGeom prst="rect">
              <a:avLst/>
            </a:prstGeom>
            <a:noFill/>
          </p:spPr>
        </p:pic>
        <p:pic>
          <p:nvPicPr>
            <p:cNvPr id="10" name="Picture 16" descr="__Mot1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5029200" y="3657600"/>
              <a:ext cx="1676400" cy="152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72271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50"/>
                            </p:stCondLst>
                            <p:childTnLst>
                              <p:par>
                                <p:cTn id="1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2303" y="212271"/>
            <a:ext cx="1981200" cy="9252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ELLO\Downloads\dat-trong-cay-41-800x8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ELLO\Downloads\1436812287-gocochau_nho_trong_hat_dau_oj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03" y="2743200"/>
            <a:ext cx="4267994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72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212271"/>
            <a:ext cx="1981200" cy="9252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75858"/>
            <a:ext cx="3813267" cy="5289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69" y="1600200"/>
            <a:ext cx="3733800" cy="4040687"/>
          </a:xfrm>
          <a:prstGeom prst="rect">
            <a:avLst/>
          </a:prstGeom>
        </p:spPr>
      </p:pic>
      <p:sp>
        <p:nvSpPr>
          <p:cNvPr id="9" name="Flowchart: Terminator 8"/>
          <p:cNvSpPr/>
          <p:nvPr/>
        </p:nvSpPr>
        <p:spPr>
          <a:xfrm>
            <a:off x="228600" y="5567399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Sau khi gieo hạt xuống đất điều gì xảy ra?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877594" y="5616185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 Hạt nảy mầm là giai đoạn mấy?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4648200" y="5613563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non cần gì để sinh trưởng?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2438400" y="5613563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đã phát triển thành gì?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1"/>
            <a:ext cx="91587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1hat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1"/>
            <a:ext cx="9190703" cy="223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" y="4521354"/>
            <a:ext cx="9171039" cy="233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hat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0"/>
            <a:ext cx="9171039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ha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83"/>
            <a:ext cx="9144000" cy="21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4343348"/>
            <a:ext cx="93308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4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hat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878"/>
            <a:ext cx="9210368" cy="195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hat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4288964"/>
            <a:ext cx="930254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4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7"/>
            <a:ext cx="9139084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4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181</Words>
  <Application>Microsoft Office PowerPoint</Application>
  <PresentationFormat>On-screen Show (4:3)</PresentationFormat>
  <Paragraphs>30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QUÁ TRÌNH PHÁT TRỂN CÂY TỪ HẠT </vt:lpstr>
      <vt:lpstr>PowerPoint Presentation</vt:lpstr>
      <vt:lpstr>PowerPoint Presentation</vt:lpstr>
      <vt:lpstr>Cây phát triển từ lá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HELLO</cp:lastModifiedBy>
  <cp:revision>31</cp:revision>
  <dcterms:created xsi:type="dcterms:W3CDTF">2020-03-20T16:15:12Z</dcterms:created>
  <dcterms:modified xsi:type="dcterms:W3CDTF">2022-10-26T08:49:17Z</dcterms:modified>
</cp:coreProperties>
</file>