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70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1" r:id="rId20"/>
    <p:sldId id="287" r:id="rId21"/>
    <p:sldId id="278" r:id="rId22"/>
    <p:sldId id="279" r:id="rId23"/>
    <p:sldId id="280" r:id="rId24"/>
    <p:sldId id="282" r:id="rId25"/>
    <p:sldId id="283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9C146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949C5-E140-4D50-967E-0C43DAD505D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275FC-0149-4545-B9D7-01C76E86E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E57B-1C6F-4DE6-9AC8-12CC3ADDA212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55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2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5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2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9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2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7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6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6BF4-E6EC-4414-B3AC-F4660399829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6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3.gif"/><Relationship Id="rId7" Type="http://schemas.openxmlformats.org/officeDocument/2006/relationships/image" Target="../media/image2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.gif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3.gif"/><Relationship Id="rId9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Em%20y&#234;u%20c&#226;y%20xanh-%20B&#224;i%20h&#225;t%20c&#7921;c%20hay%20cho%20thi&#7871;u%20nhi%20v&#7873;%20m&#244;i%20tr&#432;&#7901;ng.mp4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Gi&#7885;t%20n&#432;&#7899;c%20t&#237;%20x&#237;u%20(1).mp4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36" y="4648200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1547164" cy="2014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954334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ÁN: PHÁT TRIỂN NHẬN THỨC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583957"/>
            <a:ext cx="6629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Chủ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điểm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dirty="0" err="1"/>
              <a:t>thiên</a:t>
            </a:r>
            <a:r>
              <a:rPr lang="en-US" sz="4800" dirty="0"/>
              <a:t> </a:t>
            </a:r>
            <a:r>
              <a:rPr lang="en-US" sz="4800" dirty="0" err="1"/>
              <a:t>nhiên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198218" y="3291843"/>
            <a:ext cx="6042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Đề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tài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.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0100" y="4496131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Đối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tượng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/>
              <a:t> </a:t>
            </a:r>
            <a:r>
              <a:rPr lang="vi-VN" sz="2800" dirty="0"/>
              <a:t>5-6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019351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Thời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gian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vi-VN" sz="2800" dirty="0"/>
              <a:t>30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-</a:t>
            </a:r>
            <a:r>
              <a:rPr lang="vi-VN" sz="2800" dirty="0"/>
              <a:t>35</a:t>
            </a:r>
            <a:r>
              <a:rPr lang="en-US" sz="2800" dirty="0"/>
              <a:t> </a:t>
            </a:r>
            <a:r>
              <a:rPr lang="en-US" sz="2800" dirty="0" err="1"/>
              <a:t>phút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89606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13" y="4648200"/>
            <a:ext cx="2635584" cy="2262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566" y="-20782"/>
            <a:ext cx="661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Tác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dụng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của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382" y="843975"/>
            <a:ext cx="235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Uống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82319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Giặt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áo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1"/>
            <a:ext cx="4648200" cy="5048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28752"/>
            <a:ext cx="44958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89606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13" y="4648200"/>
            <a:ext cx="2635584" cy="2262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566" y="-20782"/>
            <a:ext cx="661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Tác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dụng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của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456459"/>
            <a:ext cx="4329545" cy="5124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56460"/>
            <a:ext cx="4191000" cy="5124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7382" y="843975"/>
            <a:ext cx="235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Tắm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0200" y="82319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Rữa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3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89606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13" y="4648200"/>
            <a:ext cx="2635584" cy="2262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566" y="-20782"/>
            <a:ext cx="661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Tác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dụng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của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381" y="843975"/>
            <a:ext cx="299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Giúp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nấu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ăn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82319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Tưới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676400"/>
            <a:ext cx="4558145" cy="473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3434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89606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13" y="4648200"/>
            <a:ext cx="2635584" cy="2262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566" y="-20782"/>
            <a:ext cx="661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Tác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dụng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của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381" y="843975"/>
            <a:ext cx="8294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Mưa</a:t>
            </a:r>
            <a:r>
              <a:rPr lang="en-US" sz="3200" b="1" dirty="0"/>
              <a:t> </a:t>
            </a:r>
            <a:r>
              <a:rPr lang="en-US" sz="3200" b="1" dirty="0" err="1"/>
              <a:t>mang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ruộng</a:t>
            </a:r>
            <a:r>
              <a:rPr lang="en-US" sz="3200" b="1" dirty="0"/>
              <a:t>,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nhưng</a:t>
            </a:r>
            <a:r>
              <a:rPr lang="en-US" sz="3200" b="1" dirty="0"/>
              <a:t> </a:t>
            </a:r>
            <a:r>
              <a:rPr lang="en-US" sz="3200" b="1" dirty="0" err="1"/>
              <a:t>nơi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khô</a:t>
            </a:r>
            <a:r>
              <a:rPr lang="en-US" sz="3200" b="1" dirty="0"/>
              <a:t> </a:t>
            </a:r>
            <a:r>
              <a:rPr lang="en-US" sz="3200" b="1" dirty="0" err="1"/>
              <a:t>cằn</a:t>
            </a:r>
            <a:r>
              <a:rPr lang="en-US" sz="3200" b="1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64" y="1921193"/>
            <a:ext cx="4419600" cy="4793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921193"/>
            <a:ext cx="4412673" cy="479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89606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13" y="4648200"/>
            <a:ext cx="2635584" cy="2262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566" y="-20782"/>
            <a:ext cx="661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Tác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dụng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của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381" y="843975"/>
            <a:ext cx="8294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</a:t>
            </a:r>
            <a:r>
              <a:rPr lang="en-US" sz="3200" b="1" dirty="0" err="1"/>
              <a:t>sống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loài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vật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1194"/>
            <a:ext cx="4495800" cy="4784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921194"/>
            <a:ext cx="4634345" cy="47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7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2348" y="349816"/>
            <a:ext cx="7447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hoạt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động</a:t>
            </a:r>
            <a:r>
              <a:rPr lang="en-US" sz="4400" b="1" dirty="0">
                <a:solidFill>
                  <a:srgbClr val="FF0000"/>
                </a:solidFill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</a:rPr>
              <a:t>nội</a:t>
            </a:r>
            <a:r>
              <a:rPr lang="en-US" sz="4400" b="1" dirty="0">
                <a:solidFill>
                  <a:srgbClr val="FF0000"/>
                </a:solidFill>
              </a:rPr>
              <a:t> dung </a:t>
            </a:r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119257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Times New Roman" pitchFamily="18" charset="0"/>
              <a:buChar char="⁎"/>
            </a:pPr>
            <a:r>
              <a:rPr lang="en-US" sz="4000" dirty="0" err="1"/>
              <a:t>Khám</a:t>
            </a:r>
            <a:r>
              <a:rPr lang="en-US" sz="4000" dirty="0"/>
              <a:t> </a:t>
            </a:r>
            <a:r>
              <a:rPr lang="en-US" sz="4000" dirty="0" err="1"/>
              <a:t>phá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đặc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: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suốt</a:t>
            </a:r>
            <a:r>
              <a:rPr lang="en-US" sz="4000" dirty="0"/>
              <a:t>,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màu</a:t>
            </a:r>
            <a:r>
              <a:rPr lang="en-US" sz="4000" dirty="0"/>
              <a:t>,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mùi</a:t>
            </a:r>
            <a:r>
              <a:rPr lang="en-US" sz="4000" dirty="0"/>
              <a:t>,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vị</a:t>
            </a:r>
            <a:r>
              <a:rPr lang="en-US" sz="4000" dirty="0"/>
              <a:t>.</a:t>
            </a:r>
          </a:p>
          <a:p>
            <a:pPr marL="285750" indent="-285750" algn="just">
              <a:buFont typeface="Times New Roman" pitchFamily="18" charset="0"/>
              <a:buChar char="⁎"/>
            </a:pPr>
            <a:r>
              <a:rPr lang="en-US" sz="4000" dirty="0" err="1"/>
              <a:t>Khám</a:t>
            </a:r>
            <a:r>
              <a:rPr lang="en-US" sz="4000" dirty="0"/>
              <a:t> </a:t>
            </a:r>
            <a:r>
              <a:rPr lang="en-US" sz="4000" dirty="0" err="1"/>
              <a:t>phá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trạng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: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lỏng</a:t>
            </a:r>
            <a:r>
              <a:rPr lang="en-US" sz="4000" dirty="0"/>
              <a:t>,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rắn</a:t>
            </a:r>
            <a:r>
              <a:rPr lang="en-US" sz="4000" dirty="0"/>
              <a:t>,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hơi</a:t>
            </a:r>
            <a:r>
              <a:rPr lang="en-US" sz="40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1" y="4438079"/>
            <a:ext cx="6212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9C146B"/>
                </a:solidFill>
              </a:rPr>
              <a:t>Mời</a:t>
            </a:r>
            <a:r>
              <a:rPr lang="en-US" sz="3200" b="1" dirty="0">
                <a:solidFill>
                  <a:srgbClr val="9C146B"/>
                </a:solidFill>
              </a:rPr>
              <a:t> </a:t>
            </a:r>
            <a:r>
              <a:rPr lang="en-US" sz="3200" b="1" dirty="0" err="1">
                <a:solidFill>
                  <a:srgbClr val="9C146B"/>
                </a:solidFill>
              </a:rPr>
              <a:t>các</a:t>
            </a:r>
            <a:r>
              <a:rPr lang="en-US" sz="3200" b="1" dirty="0">
                <a:solidFill>
                  <a:srgbClr val="9C146B"/>
                </a:solidFill>
              </a:rPr>
              <a:t> con </a:t>
            </a:r>
            <a:r>
              <a:rPr lang="en-US" sz="3200" b="1" dirty="0" err="1">
                <a:solidFill>
                  <a:srgbClr val="9C146B"/>
                </a:solidFill>
              </a:rPr>
              <a:t>cùng</a:t>
            </a:r>
            <a:r>
              <a:rPr lang="en-US" sz="3200" b="1" dirty="0">
                <a:solidFill>
                  <a:srgbClr val="9C146B"/>
                </a:solidFill>
              </a:rPr>
              <a:t> </a:t>
            </a:r>
            <a:r>
              <a:rPr lang="en-US" sz="3200" b="1" dirty="0" err="1">
                <a:solidFill>
                  <a:srgbClr val="9C146B"/>
                </a:solidFill>
              </a:rPr>
              <a:t>làm</a:t>
            </a:r>
            <a:r>
              <a:rPr lang="en-US" sz="3200" b="1" dirty="0">
                <a:solidFill>
                  <a:srgbClr val="9C146B"/>
                </a:solidFill>
              </a:rPr>
              <a:t> </a:t>
            </a:r>
            <a:r>
              <a:rPr lang="en-US" sz="3200" b="1" dirty="0" err="1">
                <a:solidFill>
                  <a:srgbClr val="9C146B"/>
                </a:solidFill>
              </a:rPr>
              <a:t>thí</a:t>
            </a:r>
            <a:r>
              <a:rPr lang="en-US" sz="3200" b="1" dirty="0">
                <a:solidFill>
                  <a:srgbClr val="9C146B"/>
                </a:solidFill>
              </a:rPr>
              <a:t> </a:t>
            </a:r>
            <a:r>
              <a:rPr lang="en-US" sz="3200" b="1" dirty="0" err="1">
                <a:solidFill>
                  <a:srgbClr val="9C146B"/>
                </a:solidFill>
              </a:rPr>
              <a:t>nghiệm</a:t>
            </a:r>
            <a:endParaRPr lang="en-US" sz="3200" b="1" dirty="0">
              <a:solidFill>
                <a:srgbClr val="9C1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471055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</a:rPr>
              <a:t>KHÁI QUÁT:</a:t>
            </a:r>
          </a:p>
          <a:p>
            <a:pPr algn="just"/>
            <a:r>
              <a:rPr lang="en-US" sz="4000" dirty="0"/>
              <a:t> </a:t>
            </a:r>
            <a:r>
              <a:rPr lang="en-US" sz="4000" dirty="0" err="1"/>
              <a:t>Như</a:t>
            </a:r>
            <a:r>
              <a:rPr lang="en-US" sz="4000" dirty="0"/>
              <a:t> </a:t>
            </a:r>
            <a:r>
              <a:rPr lang="en-US" sz="4000" dirty="0" err="1"/>
              <a:t>vậy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chúng</a:t>
            </a:r>
            <a:r>
              <a:rPr lang="en-US" sz="4000" dirty="0"/>
              <a:t> ta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biết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đặc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trạng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.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biết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tác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 </a:t>
            </a:r>
            <a:r>
              <a:rPr lang="en-US" sz="4000" dirty="0" err="1"/>
              <a:t>vì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chúng</a:t>
            </a:r>
            <a:r>
              <a:rPr lang="en-US" sz="4000" dirty="0"/>
              <a:t> ta </a:t>
            </a:r>
            <a:r>
              <a:rPr lang="en-US" sz="4000" dirty="0" err="1"/>
              <a:t>cần</a:t>
            </a:r>
            <a:r>
              <a:rPr lang="en-US" sz="4000" dirty="0"/>
              <a:t> </a:t>
            </a:r>
            <a:r>
              <a:rPr lang="en-US" sz="4000" dirty="0" err="1"/>
              <a:t>phải</a:t>
            </a:r>
            <a:r>
              <a:rPr lang="en-US" sz="4000" dirty="0"/>
              <a:t> </a:t>
            </a:r>
            <a:r>
              <a:rPr lang="en-US" sz="4000" dirty="0" err="1"/>
              <a:t>biết</a:t>
            </a:r>
            <a:r>
              <a:rPr lang="en-US" sz="4000" dirty="0"/>
              <a:t> </a:t>
            </a:r>
            <a:r>
              <a:rPr lang="en-US" sz="4000" dirty="0" err="1"/>
              <a:t>tiết</a:t>
            </a:r>
            <a:r>
              <a:rPr lang="en-US" sz="4000" dirty="0"/>
              <a:t> </a:t>
            </a:r>
            <a:r>
              <a:rPr lang="en-US" sz="4000" dirty="0" err="1"/>
              <a:t>kiệm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sữ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bảo</a:t>
            </a:r>
            <a:r>
              <a:rPr lang="en-US" sz="4000" dirty="0"/>
              <a:t> </a:t>
            </a:r>
            <a:r>
              <a:rPr lang="en-US" sz="4000" dirty="0" err="1"/>
              <a:t>vệ</a:t>
            </a:r>
            <a:r>
              <a:rPr lang="en-US" sz="4000" dirty="0"/>
              <a:t> </a:t>
            </a:r>
            <a:r>
              <a:rPr lang="en-US" sz="4000" dirty="0" err="1"/>
              <a:t>nguồn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 </a:t>
            </a:r>
            <a:r>
              <a:rPr lang="en-US" sz="4000" dirty="0" err="1"/>
              <a:t>khỏi</a:t>
            </a:r>
            <a:r>
              <a:rPr lang="en-US" sz="4000" dirty="0"/>
              <a:t> </a:t>
            </a:r>
            <a:r>
              <a:rPr lang="en-US" sz="4000" dirty="0" err="1"/>
              <a:t>bị</a:t>
            </a:r>
            <a:r>
              <a:rPr lang="en-US" sz="4000" dirty="0"/>
              <a:t> ô </a:t>
            </a:r>
            <a:r>
              <a:rPr lang="en-US" sz="4000" dirty="0" err="1"/>
              <a:t>nhiễm</a:t>
            </a:r>
            <a:r>
              <a:rPr lang="en-US" sz="4000" dirty="0"/>
              <a:t> </a:t>
            </a:r>
            <a:r>
              <a:rPr lang="en-US" sz="4000" dirty="0" err="1"/>
              <a:t>nhé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29689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6746" y="1713250"/>
            <a:ext cx="74537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/>
              <a:t>Thiên</a:t>
            </a:r>
            <a:r>
              <a:rPr lang="en-US" sz="4400" dirty="0"/>
              <a:t> </a:t>
            </a:r>
            <a:r>
              <a:rPr lang="en-US" sz="4400" dirty="0" err="1"/>
              <a:t>nhiên</a:t>
            </a:r>
            <a:r>
              <a:rPr lang="en-US" sz="4400" dirty="0"/>
              <a:t> </a:t>
            </a:r>
            <a:r>
              <a:rPr lang="en-US" sz="4400" dirty="0" err="1"/>
              <a:t>chứa</a:t>
            </a:r>
            <a:r>
              <a:rPr lang="en-US" sz="4400" dirty="0"/>
              <a:t> </a:t>
            </a:r>
            <a:r>
              <a:rPr lang="en-US" sz="4400" dirty="0" err="1"/>
              <a:t>đựng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điều</a:t>
            </a:r>
            <a:r>
              <a:rPr lang="en-US" sz="4400" dirty="0"/>
              <a:t> </a:t>
            </a:r>
            <a:r>
              <a:rPr lang="en-US" sz="4400" dirty="0" err="1"/>
              <a:t>kì</a:t>
            </a:r>
            <a:r>
              <a:rPr lang="en-US" sz="4400" dirty="0"/>
              <a:t> </a:t>
            </a:r>
            <a:r>
              <a:rPr lang="en-US" sz="4400" dirty="0" err="1"/>
              <a:t>diệu</a:t>
            </a:r>
            <a:r>
              <a:rPr lang="en-US" sz="4400" dirty="0"/>
              <a:t>, </a:t>
            </a:r>
            <a:r>
              <a:rPr lang="en-US" sz="4400" dirty="0" err="1"/>
              <a:t>bây</a:t>
            </a:r>
            <a:r>
              <a:rPr lang="en-US" sz="4400" dirty="0"/>
              <a:t> </a:t>
            </a:r>
            <a:r>
              <a:rPr lang="en-US" sz="4400" dirty="0" err="1"/>
              <a:t>giờ</a:t>
            </a:r>
            <a:r>
              <a:rPr lang="en-US" sz="4400" dirty="0"/>
              <a:t> </a:t>
            </a:r>
            <a:r>
              <a:rPr lang="en-US" sz="4400" dirty="0" err="1"/>
              <a:t>cô</a:t>
            </a:r>
            <a:r>
              <a:rPr lang="en-US" sz="4400" dirty="0"/>
              <a:t> </a:t>
            </a:r>
            <a:r>
              <a:rPr lang="en-US" sz="4400" dirty="0" err="1"/>
              <a:t>mời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con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chú</a:t>
            </a:r>
            <a:r>
              <a:rPr lang="en-US" sz="4400" dirty="0"/>
              <a:t> ý </a:t>
            </a:r>
            <a:r>
              <a:rPr lang="en-US" sz="4400" dirty="0" err="1"/>
              <a:t>xem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hiện</a:t>
            </a:r>
            <a:r>
              <a:rPr lang="en-US" sz="4400" dirty="0"/>
              <a:t> </a:t>
            </a:r>
            <a:r>
              <a:rPr lang="en-US" sz="4400" dirty="0" err="1"/>
              <a:t>tượng</a:t>
            </a:r>
            <a:r>
              <a:rPr lang="en-US" sz="4400" dirty="0"/>
              <a:t> </a:t>
            </a:r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dirty="0" err="1"/>
              <a:t>nhiên</a:t>
            </a:r>
            <a:r>
              <a:rPr lang="en-US" sz="4400" dirty="0"/>
              <a:t> </a:t>
            </a:r>
            <a:r>
              <a:rPr lang="en-US" sz="4400" dirty="0" err="1"/>
              <a:t>nào</a:t>
            </a:r>
            <a:r>
              <a:rPr lang="en-US" sz="4400" dirty="0"/>
              <a:t> </a:t>
            </a:r>
            <a:r>
              <a:rPr lang="en-US" sz="4400" dirty="0" err="1"/>
              <a:t>nhé</a:t>
            </a:r>
            <a:r>
              <a:rPr lang="en-US" sz="44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855" y="131618"/>
            <a:ext cx="7301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Times New Roman" pitchFamily="18" charset="0"/>
              <a:buChar char="⁎"/>
            </a:pPr>
            <a:r>
              <a:rPr lang="en-US" sz="4800" b="1" dirty="0" err="1">
                <a:solidFill>
                  <a:srgbClr val="FF0000"/>
                </a:solidFill>
              </a:rPr>
              <a:t>Khám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phá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hiện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tượng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tự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nhiên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888781"/>
            <a:ext cx="4398817" cy="2792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88781"/>
            <a:ext cx="4495800" cy="2792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855" y="-2078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Mưa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95034" y="7410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Sấm</a:t>
            </a:r>
            <a:r>
              <a:rPr lang="en-US" sz="3600" dirty="0"/>
              <a:t> </a:t>
            </a:r>
            <a:r>
              <a:rPr lang="en-US" sz="3600" dirty="0" err="1"/>
              <a:t>sét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08614"/>
            <a:ext cx="4419600" cy="27921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0" y="390463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Gió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71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908" y="411125"/>
            <a:ext cx="73636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Vì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sao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lại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có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mưa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các</a:t>
            </a:r>
            <a:r>
              <a:rPr lang="en-US" sz="4400" b="1" dirty="0">
                <a:solidFill>
                  <a:srgbClr val="002060"/>
                </a:solidFill>
              </a:rPr>
              <a:t> con </a:t>
            </a:r>
            <a:r>
              <a:rPr lang="en-US" sz="4400" b="1" dirty="0" err="1">
                <a:solidFill>
                  <a:srgbClr val="002060"/>
                </a:solidFill>
              </a:rPr>
              <a:t>có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biết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không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nào</a:t>
            </a:r>
            <a:r>
              <a:rPr lang="en-US" sz="4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5907" y="2057400"/>
            <a:ext cx="7363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Bây</a:t>
            </a:r>
            <a:r>
              <a:rPr lang="en-US" sz="3600" dirty="0"/>
              <a:t> </a:t>
            </a:r>
            <a:r>
              <a:rPr lang="en-US" sz="3600" dirty="0" err="1"/>
              <a:t>giờ</a:t>
            </a:r>
            <a:r>
              <a:rPr lang="en-US" sz="3600" dirty="0"/>
              <a:t> </a:t>
            </a:r>
            <a:r>
              <a:rPr lang="en-US" sz="3600" dirty="0" err="1"/>
              <a:t>cô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con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giọt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 </a:t>
            </a:r>
            <a:r>
              <a:rPr lang="en-US" sz="3600" dirty="0" err="1"/>
              <a:t>tí</a:t>
            </a:r>
            <a:r>
              <a:rPr lang="en-US" sz="3600" dirty="0"/>
              <a:t> </a:t>
            </a:r>
            <a:r>
              <a:rPr lang="en-US" sz="3600" dirty="0" err="1"/>
              <a:t>xíu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mưa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thế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nhe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3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DDEBCF"/>
            </a:gs>
            <a:gs pos="95000">
              <a:srgbClr val="92D050">
                <a:lumMod val="75000"/>
                <a:lumOff val="2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2348" y="180109"/>
            <a:ext cx="74472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</a:rPr>
              <a:t>I: </a:t>
            </a:r>
            <a:r>
              <a:rPr lang="en-US" sz="4800" b="1" dirty="0" err="1">
                <a:solidFill>
                  <a:srgbClr val="FF0000"/>
                </a:solidFill>
              </a:rPr>
              <a:t>Mục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đích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solidFill>
                  <a:srgbClr val="FF0000"/>
                </a:solidFill>
              </a:rPr>
              <a:t>yêu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cầu</a:t>
            </a:r>
            <a:endParaRPr lang="en-US" sz="4800" b="1" dirty="0">
              <a:solidFill>
                <a:srgbClr val="FF0000"/>
              </a:solidFill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</a:rPr>
              <a:t>1: </a:t>
            </a:r>
            <a:r>
              <a:rPr lang="en-US" sz="4000" b="1" dirty="0" err="1">
                <a:solidFill>
                  <a:srgbClr val="FF0000"/>
                </a:solidFill>
              </a:rPr>
              <a:t>Kiến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thức</a:t>
            </a:r>
            <a:endParaRPr lang="en-US" sz="4000" b="1" dirty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3000" dirty="0" err="1"/>
              <a:t>Trẻ</a:t>
            </a:r>
            <a:r>
              <a:rPr lang="en-US" sz="3000" dirty="0"/>
              <a:t> </a:t>
            </a:r>
            <a:r>
              <a:rPr lang="en-US" sz="3000" dirty="0" err="1"/>
              <a:t>nhận</a:t>
            </a:r>
            <a:r>
              <a:rPr lang="en-US" sz="3000" dirty="0"/>
              <a:t> </a:t>
            </a:r>
            <a:r>
              <a:rPr lang="en-US" sz="3000" dirty="0" err="1"/>
              <a:t>biết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đặc</a:t>
            </a:r>
            <a:r>
              <a:rPr lang="en-US" sz="3000" dirty="0"/>
              <a:t> </a:t>
            </a:r>
            <a:r>
              <a:rPr lang="en-US" sz="3000" dirty="0" err="1"/>
              <a:t>tính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nước</a:t>
            </a:r>
            <a:r>
              <a:rPr lang="en-US" sz="3000" dirty="0"/>
              <a:t>:</a:t>
            </a:r>
          </a:p>
          <a:p>
            <a:pPr marL="457200" indent="-457200" algn="just">
              <a:buFont typeface="Times New Roman" pitchFamily="18" charset="0"/>
              <a:buChar char="₊"/>
            </a:pP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suốt</a:t>
            </a:r>
            <a:r>
              <a:rPr lang="en-US" sz="3000" dirty="0"/>
              <a:t>, </a:t>
            </a:r>
            <a:r>
              <a:rPr lang="en-US" sz="3000" dirty="0" err="1"/>
              <a:t>không</a:t>
            </a:r>
            <a:r>
              <a:rPr lang="en-US" sz="3000" dirty="0"/>
              <a:t> </a:t>
            </a:r>
            <a:r>
              <a:rPr lang="en-US" sz="3000" dirty="0" err="1"/>
              <a:t>màu</a:t>
            </a:r>
            <a:r>
              <a:rPr lang="en-US" sz="3000" dirty="0"/>
              <a:t>, </a:t>
            </a:r>
            <a:r>
              <a:rPr lang="en-US" sz="3000" dirty="0" err="1"/>
              <a:t>không</a:t>
            </a:r>
            <a:r>
              <a:rPr lang="en-US" sz="3000" dirty="0"/>
              <a:t> </a:t>
            </a:r>
            <a:r>
              <a:rPr lang="en-US" sz="3000" dirty="0" err="1"/>
              <a:t>mùi</a:t>
            </a:r>
            <a:r>
              <a:rPr lang="en-US" sz="3000" dirty="0"/>
              <a:t>, </a:t>
            </a:r>
            <a:r>
              <a:rPr lang="en-US" sz="3000" dirty="0" err="1"/>
              <a:t>không</a:t>
            </a:r>
            <a:r>
              <a:rPr lang="en-US" sz="3000" dirty="0"/>
              <a:t> </a:t>
            </a:r>
            <a:r>
              <a:rPr lang="en-US" sz="3000" dirty="0" err="1"/>
              <a:t>vị</a:t>
            </a:r>
            <a:r>
              <a:rPr lang="en-US" sz="3000" dirty="0"/>
              <a:t>, </a:t>
            </a:r>
            <a:r>
              <a:rPr lang="en-US" sz="3000" dirty="0" err="1"/>
              <a:t>nước</a:t>
            </a:r>
            <a:r>
              <a:rPr lang="en-US" sz="3000" dirty="0"/>
              <a:t> </a:t>
            </a:r>
            <a:r>
              <a:rPr lang="en-US" sz="3000" dirty="0" err="1"/>
              <a:t>hòa</a:t>
            </a:r>
            <a:r>
              <a:rPr lang="en-US" sz="3000" dirty="0"/>
              <a:t> tan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chất</a:t>
            </a:r>
            <a:r>
              <a:rPr lang="en-US" sz="3000" dirty="0"/>
              <a:t>.</a:t>
            </a:r>
          </a:p>
          <a:p>
            <a:pPr marL="457200" indent="-457200" algn="just">
              <a:buFont typeface="Times New Roman" pitchFamily="18" charset="0"/>
              <a:buChar char="₊"/>
            </a:pPr>
            <a:r>
              <a:rPr lang="en-US" sz="3000" dirty="0"/>
              <a:t> </a:t>
            </a:r>
            <a:r>
              <a:rPr lang="en-US" sz="3000" dirty="0" err="1"/>
              <a:t>Nước</a:t>
            </a:r>
            <a:r>
              <a:rPr lang="en-US" sz="3000" dirty="0"/>
              <a:t> </a:t>
            </a:r>
            <a:r>
              <a:rPr lang="en-US" sz="3000" dirty="0" err="1"/>
              <a:t>tồn</a:t>
            </a:r>
            <a:r>
              <a:rPr lang="en-US" sz="3000" dirty="0"/>
              <a:t> </a:t>
            </a:r>
            <a:r>
              <a:rPr lang="en-US" sz="3000" dirty="0" err="1"/>
              <a:t>tạ</a:t>
            </a:r>
            <a:r>
              <a:rPr lang="en-US" sz="3000" dirty="0"/>
              <a:t> ở 3 </a:t>
            </a:r>
            <a:r>
              <a:rPr lang="en-US" sz="3000" dirty="0" err="1"/>
              <a:t>thể</a:t>
            </a:r>
            <a:r>
              <a:rPr lang="en-US" sz="3000" dirty="0"/>
              <a:t> </a:t>
            </a:r>
            <a:r>
              <a:rPr lang="en-US" sz="3000" dirty="0" err="1"/>
              <a:t>trạng</a:t>
            </a:r>
            <a:r>
              <a:rPr lang="en-US" sz="3000" dirty="0"/>
              <a:t>: </a:t>
            </a:r>
            <a:r>
              <a:rPr lang="en-US" sz="3000" dirty="0" err="1"/>
              <a:t>thể</a:t>
            </a:r>
            <a:r>
              <a:rPr lang="en-US" sz="3000" dirty="0"/>
              <a:t> </a:t>
            </a:r>
            <a:r>
              <a:rPr lang="en-US" sz="3000" dirty="0" err="1"/>
              <a:t>rắn</a:t>
            </a:r>
            <a:r>
              <a:rPr lang="en-US" sz="3000" dirty="0"/>
              <a:t>, </a:t>
            </a:r>
            <a:r>
              <a:rPr lang="en-US" sz="3000" dirty="0" err="1"/>
              <a:t>thể</a:t>
            </a:r>
            <a:r>
              <a:rPr lang="en-US" sz="3000" dirty="0"/>
              <a:t> </a:t>
            </a:r>
            <a:r>
              <a:rPr lang="en-US" sz="3000" dirty="0" err="1"/>
              <a:t>lỏng</a:t>
            </a:r>
            <a:r>
              <a:rPr lang="en-US" sz="3000" dirty="0"/>
              <a:t>, </a:t>
            </a:r>
            <a:r>
              <a:rPr lang="en-US" sz="3000" dirty="0" err="1"/>
              <a:t>thể</a:t>
            </a:r>
            <a:r>
              <a:rPr lang="en-US" sz="3000" dirty="0"/>
              <a:t> </a:t>
            </a:r>
            <a:r>
              <a:rPr lang="en-US" sz="3000" dirty="0" err="1"/>
              <a:t>hơi</a:t>
            </a:r>
            <a:r>
              <a:rPr lang="en-US" sz="3000" dirty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000" dirty="0" err="1"/>
              <a:t>Trẻ</a:t>
            </a:r>
            <a:r>
              <a:rPr lang="en-US" sz="3000" dirty="0"/>
              <a:t> </a:t>
            </a:r>
            <a:r>
              <a:rPr lang="en-US" sz="3000" dirty="0" err="1"/>
              <a:t>biết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tác</a:t>
            </a:r>
            <a:r>
              <a:rPr lang="en-US" sz="3000" dirty="0"/>
              <a:t> </a:t>
            </a:r>
            <a:r>
              <a:rPr lang="en-US" sz="3000" dirty="0" err="1"/>
              <a:t>dụng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nước</a:t>
            </a:r>
            <a:r>
              <a:rPr lang="en-US" sz="3000" dirty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000" dirty="0" err="1"/>
              <a:t>Trẻ</a:t>
            </a:r>
            <a:r>
              <a:rPr lang="en-US" sz="3000" dirty="0"/>
              <a:t> </a:t>
            </a:r>
            <a:r>
              <a:rPr lang="en-US" sz="3000" dirty="0" err="1"/>
              <a:t>biết</a:t>
            </a:r>
            <a:r>
              <a:rPr lang="en-US" sz="3000" dirty="0"/>
              <a:t> </a:t>
            </a:r>
            <a:r>
              <a:rPr lang="en-US" sz="3000" dirty="0" err="1"/>
              <a:t>gọi</a:t>
            </a:r>
            <a:r>
              <a:rPr lang="en-US" sz="3000" dirty="0"/>
              <a:t> </a:t>
            </a:r>
            <a:r>
              <a:rPr lang="en-US" sz="3000" dirty="0" err="1"/>
              <a:t>tên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tượng</a:t>
            </a:r>
            <a:r>
              <a:rPr lang="en-US" sz="3000" dirty="0"/>
              <a:t> </a:t>
            </a:r>
            <a:r>
              <a:rPr lang="en-US" sz="3000" dirty="0" err="1"/>
              <a:t>tự</a:t>
            </a:r>
            <a:r>
              <a:rPr lang="en-US" sz="3000" dirty="0"/>
              <a:t> </a:t>
            </a:r>
            <a:r>
              <a:rPr lang="en-US" sz="3000" dirty="0" err="1"/>
              <a:t>nhiên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12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5" y="131618"/>
            <a:ext cx="3588868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51921" y="1859106"/>
            <a:ext cx="2381250" cy="3371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43400"/>
            <a:ext cx="3962400" cy="2479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4343399"/>
            <a:ext cx="5133109" cy="25146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88868"/>
            <a:ext cx="4564532" cy="5488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96334"/>
            <a:ext cx="3121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thích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hiện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tượng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mưa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12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58941 -0.0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7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964" y="118246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vồng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828799"/>
            <a:ext cx="4724400" cy="50292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131618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Sau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mưa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thường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xuất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hiện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cầu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vồng</a:t>
            </a:r>
            <a:r>
              <a:rPr lang="en-US" sz="2800" b="1" dirty="0">
                <a:solidFill>
                  <a:srgbClr val="002060"/>
                </a:solidFill>
              </a:rPr>
              <a:t> ,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</a:rPr>
              <a:t>ai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thấy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cầu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vồng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rồi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nhỉ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1828798"/>
            <a:ext cx="4405745" cy="49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59741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Bão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60901" y="156036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Lũ</a:t>
            </a:r>
            <a:r>
              <a:rPr lang="en-US" sz="3600" dirty="0"/>
              <a:t>, </a:t>
            </a:r>
            <a:r>
              <a:rPr lang="en-US" sz="3600" dirty="0" err="1"/>
              <a:t>lụt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2285999"/>
            <a:ext cx="4719637" cy="4523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55" y="2285999"/>
            <a:ext cx="4445145" cy="44958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5855" y="381000"/>
            <a:ext cx="7606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Khi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trời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mưa</a:t>
            </a:r>
            <a:r>
              <a:rPr lang="en-US" sz="4000" b="1" dirty="0">
                <a:solidFill>
                  <a:srgbClr val="002060"/>
                </a:solidFill>
              </a:rPr>
              <a:t> to </a:t>
            </a:r>
            <a:r>
              <a:rPr lang="en-US" sz="4000" b="1" dirty="0" err="1">
                <a:solidFill>
                  <a:srgbClr val="002060"/>
                </a:solidFill>
              </a:rPr>
              <a:t>và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gió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mạnh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thì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sẽ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suất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hiện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bão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lũ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4473" y="-20782"/>
            <a:ext cx="7407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Vì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sao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lại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có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hiện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tượng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bão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lũ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như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vậy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các</a:t>
            </a:r>
            <a:r>
              <a:rPr lang="en-US" sz="4000" b="1" dirty="0">
                <a:solidFill>
                  <a:srgbClr val="002060"/>
                </a:solidFill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</a:rPr>
              <a:t>có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biết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không</a:t>
            </a:r>
            <a:r>
              <a:rPr lang="en-US" sz="4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4473" y="1302657"/>
            <a:ext cx="7102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Do ô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nóng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.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bốc</a:t>
            </a:r>
            <a:r>
              <a:rPr lang="en-US" sz="2400" dirty="0"/>
              <a:t> </a:t>
            </a:r>
            <a:r>
              <a:rPr lang="en-US" sz="2400" dirty="0" err="1"/>
              <a:t>hơi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đai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hán</a:t>
            </a:r>
            <a:r>
              <a:rPr lang="en-US" sz="2400" dirty="0"/>
              <a:t>, </a:t>
            </a:r>
            <a:r>
              <a:rPr lang="en-US" sz="2400" dirty="0" err="1"/>
              <a:t>khô</a:t>
            </a:r>
            <a:r>
              <a:rPr lang="en-US" sz="2400" dirty="0"/>
              <a:t> </a:t>
            </a:r>
            <a:r>
              <a:rPr lang="en-US" sz="2400" dirty="0" err="1"/>
              <a:t>cằn</a:t>
            </a:r>
            <a:r>
              <a:rPr lang="en-US" sz="2400" dirty="0"/>
              <a:t>,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cạn</a:t>
            </a:r>
            <a:r>
              <a:rPr lang="en-US" sz="2400" dirty="0"/>
              <a:t> </a:t>
            </a:r>
            <a:r>
              <a:rPr lang="en-US" sz="2400" dirty="0" err="1"/>
              <a:t>kiệt</a:t>
            </a:r>
            <a:r>
              <a:rPr lang="en-US" sz="2400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" y="2552700"/>
            <a:ext cx="4511980" cy="415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36" y="2552700"/>
            <a:ext cx="4618164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2182" y="174367"/>
            <a:ext cx="71027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trái</a:t>
            </a:r>
            <a:r>
              <a:rPr lang="en-US" sz="4000" dirty="0"/>
              <a:t> </a:t>
            </a:r>
            <a:r>
              <a:rPr lang="en-US" sz="4000" dirty="0" err="1"/>
              <a:t>đất</a:t>
            </a:r>
            <a:r>
              <a:rPr lang="en-US" sz="4000" dirty="0"/>
              <a:t> </a:t>
            </a:r>
            <a:r>
              <a:rPr lang="en-US" sz="4000" dirty="0" err="1"/>
              <a:t>nóng</a:t>
            </a:r>
            <a:r>
              <a:rPr lang="en-US" sz="4000" dirty="0"/>
              <a:t> </a:t>
            </a:r>
            <a:r>
              <a:rPr lang="en-US" sz="4000" dirty="0" err="1"/>
              <a:t>lên</a:t>
            </a:r>
            <a:r>
              <a:rPr lang="en-US" sz="4000" dirty="0"/>
              <a:t>, </a:t>
            </a:r>
            <a:r>
              <a:rPr lang="en-US" sz="4000" dirty="0" err="1"/>
              <a:t>hơi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 </a:t>
            </a:r>
            <a:r>
              <a:rPr lang="en-US" sz="4000" dirty="0" err="1"/>
              <a:t>bốc</a:t>
            </a:r>
            <a:r>
              <a:rPr lang="en-US" sz="4000" dirty="0"/>
              <a:t> </a:t>
            </a:r>
            <a:r>
              <a:rPr lang="en-US" sz="4000" dirty="0" err="1"/>
              <a:t>lên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tích</a:t>
            </a:r>
            <a:r>
              <a:rPr lang="en-US" sz="4000" dirty="0"/>
              <a:t> </a:t>
            </a:r>
            <a:r>
              <a:rPr lang="en-US" sz="4000" dirty="0" err="1"/>
              <a:t>tụ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nhũng</a:t>
            </a:r>
            <a:r>
              <a:rPr lang="en-US" sz="4000" dirty="0"/>
              <a:t> </a:t>
            </a:r>
            <a:r>
              <a:rPr lang="en-US" sz="4000" dirty="0" err="1"/>
              <a:t>đám</a:t>
            </a:r>
            <a:r>
              <a:rPr lang="en-US" sz="4000" dirty="0"/>
              <a:t> </a:t>
            </a:r>
            <a:r>
              <a:rPr lang="en-US" sz="4000" dirty="0" err="1"/>
              <a:t>mây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gió</a:t>
            </a:r>
            <a:r>
              <a:rPr lang="en-US" sz="4000" dirty="0"/>
              <a:t> </a:t>
            </a:r>
            <a:r>
              <a:rPr lang="en-US" sz="4000" dirty="0" err="1"/>
              <a:t>thổi</a:t>
            </a:r>
            <a:r>
              <a:rPr lang="en-US" sz="4000" dirty="0"/>
              <a:t> </a:t>
            </a:r>
            <a:r>
              <a:rPr lang="en-US" sz="4000" dirty="0" err="1"/>
              <a:t>đi</a:t>
            </a:r>
            <a:r>
              <a:rPr lang="en-US" sz="4000" dirty="0"/>
              <a:t> </a:t>
            </a:r>
            <a:r>
              <a:rPr lang="en-US" sz="4000" dirty="0" err="1"/>
              <a:t>nhiều</a:t>
            </a:r>
            <a:r>
              <a:rPr lang="en-US" sz="4000" dirty="0"/>
              <a:t> </a:t>
            </a:r>
            <a:r>
              <a:rPr lang="en-US" sz="4000" dirty="0" err="1"/>
              <a:t>nơi</a:t>
            </a:r>
            <a:r>
              <a:rPr lang="en-US" sz="4000" dirty="0"/>
              <a:t>,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đám</a:t>
            </a:r>
            <a:r>
              <a:rPr lang="en-US" sz="4000" dirty="0"/>
              <a:t> </a:t>
            </a:r>
            <a:r>
              <a:rPr lang="en-US" sz="4000" dirty="0" err="1"/>
              <a:t>mây</a:t>
            </a:r>
            <a:r>
              <a:rPr lang="en-US" sz="4000" dirty="0"/>
              <a:t> </a:t>
            </a:r>
            <a:r>
              <a:rPr lang="en-US" sz="4000" dirty="0" err="1"/>
              <a:t>nặng</a:t>
            </a:r>
            <a:r>
              <a:rPr lang="en-US" sz="4000" dirty="0"/>
              <a:t> </a:t>
            </a:r>
            <a:r>
              <a:rPr lang="en-US" sz="4000" dirty="0" err="1"/>
              <a:t>trĩu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, </a:t>
            </a:r>
            <a:r>
              <a:rPr lang="en-US" sz="4000" dirty="0" err="1"/>
              <a:t>gió</a:t>
            </a:r>
            <a:r>
              <a:rPr lang="en-US" sz="4000" dirty="0"/>
              <a:t> </a:t>
            </a:r>
            <a:r>
              <a:rPr lang="en-US" sz="4000" dirty="0" err="1"/>
              <a:t>thổi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giọt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 </a:t>
            </a:r>
            <a:r>
              <a:rPr lang="en-US" sz="4000" dirty="0" err="1"/>
              <a:t>rơi</a:t>
            </a:r>
            <a:r>
              <a:rPr lang="en-US" sz="4000" dirty="0"/>
              <a:t> </a:t>
            </a:r>
            <a:r>
              <a:rPr lang="en-US" sz="4000" dirty="0" err="1"/>
              <a:t>xuống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thành</a:t>
            </a:r>
            <a:r>
              <a:rPr lang="en-US" sz="4000" dirty="0"/>
              <a:t> </a:t>
            </a:r>
            <a:r>
              <a:rPr lang="en-US" sz="4000" dirty="0" err="1"/>
              <a:t>mưa</a:t>
            </a:r>
            <a:r>
              <a:rPr lang="en-US" sz="4000" dirty="0"/>
              <a:t>.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mưa</a:t>
            </a:r>
            <a:r>
              <a:rPr lang="en-US" sz="4000" dirty="0"/>
              <a:t> </a:t>
            </a:r>
            <a:r>
              <a:rPr lang="en-US" sz="4000" dirty="0" err="1"/>
              <a:t>lớn</a:t>
            </a:r>
            <a:r>
              <a:rPr lang="en-US" sz="4000" dirty="0"/>
              <a:t> </a:t>
            </a:r>
            <a:r>
              <a:rPr lang="en-US" sz="4000" dirty="0" err="1"/>
              <a:t>sẽ</a:t>
            </a:r>
            <a:r>
              <a:rPr lang="en-US" sz="4000" dirty="0"/>
              <a:t> </a:t>
            </a:r>
            <a:r>
              <a:rPr lang="en-US" sz="4000" dirty="0" err="1"/>
              <a:t>dẫn</a:t>
            </a:r>
            <a:r>
              <a:rPr lang="en-US" sz="4000" dirty="0"/>
              <a:t> </a:t>
            </a:r>
            <a:r>
              <a:rPr lang="en-US" sz="4000" dirty="0" err="1"/>
              <a:t>đến</a:t>
            </a:r>
            <a:r>
              <a:rPr lang="en-US" sz="4000" dirty="0"/>
              <a:t> </a:t>
            </a:r>
            <a:r>
              <a:rPr lang="en-US" sz="4000" dirty="0" err="1"/>
              <a:t>lụt</a:t>
            </a:r>
            <a:r>
              <a:rPr lang="en-US" sz="4000" dirty="0"/>
              <a:t> </a:t>
            </a:r>
            <a:r>
              <a:rPr lang="en-US" sz="4000" dirty="0" err="1"/>
              <a:t>lội</a:t>
            </a:r>
            <a:r>
              <a:rPr lang="en-US" sz="4000" dirty="0"/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4000" dirty="0" err="1"/>
              <a:t>Gió</a:t>
            </a:r>
            <a:r>
              <a:rPr lang="en-US" sz="4000" dirty="0"/>
              <a:t> </a:t>
            </a:r>
            <a:r>
              <a:rPr lang="en-US" sz="4000" dirty="0" err="1"/>
              <a:t>mạnh</a:t>
            </a:r>
            <a:r>
              <a:rPr lang="en-US" sz="4000" dirty="0"/>
              <a:t> </a:t>
            </a:r>
            <a:r>
              <a:rPr lang="en-US" sz="4000" dirty="0" err="1"/>
              <a:t>sẽ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thành</a:t>
            </a:r>
            <a:r>
              <a:rPr lang="en-US" sz="4000" dirty="0"/>
              <a:t> </a:t>
            </a:r>
            <a:r>
              <a:rPr lang="en-US" sz="4000" dirty="0" err="1"/>
              <a:t>bão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726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4473" y="-20782"/>
            <a:ext cx="7407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Vậy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chúng</a:t>
            </a:r>
            <a:r>
              <a:rPr lang="en-US" sz="4800" b="1" dirty="0">
                <a:solidFill>
                  <a:srgbClr val="002060"/>
                </a:solidFill>
              </a:rPr>
              <a:t> ta </a:t>
            </a:r>
            <a:r>
              <a:rPr lang="en-US" sz="4800" b="1" dirty="0" err="1">
                <a:solidFill>
                  <a:srgbClr val="002060"/>
                </a:solidFill>
              </a:rPr>
              <a:t>phải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làm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gì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để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giảm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bớt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bão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lụt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nhỉ</a:t>
            </a:r>
            <a:r>
              <a:rPr lang="en-US" sz="4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9946" y="1789878"/>
            <a:ext cx="71027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3200" dirty="0" err="1"/>
              <a:t>Chúng</a:t>
            </a:r>
            <a:r>
              <a:rPr lang="en-US" sz="3200" dirty="0"/>
              <a:t> ta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bạo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môi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: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vứt</a:t>
            </a:r>
            <a:r>
              <a:rPr lang="en-US" sz="3200" dirty="0"/>
              <a:t> </a:t>
            </a:r>
            <a:r>
              <a:rPr lang="en-US" sz="3200" dirty="0" err="1"/>
              <a:t>rác</a:t>
            </a:r>
            <a:r>
              <a:rPr lang="en-US" sz="3200" dirty="0"/>
              <a:t> </a:t>
            </a:r>
            <a:r>
              <a:rPr lang="en-US" sz="3200" dirty="0" err="1"/>
              <a:t>bừa</a:t>
            </a:r>
            <a:r>
              <a:rPr lang="en-US" sz="3200" dirty="0"/>
              <a:t> </a:t>
            </a:r>
            <a:r>
              <a:rPr lang="en-US" sz="3200" dirty="0" err="1"/>
              <a:t>bãi</a:t>
            </a:r>
            <a:r>
              <a:rPr lang="en-US" sz="3200" dirty="0"/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kiệm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sữ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3200" dirty="0" err="1"/>
              <a:t>Trồng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môi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chặt</a:t>
            </a:r>
            <a:r>
              <a:rPr lang="en-US" sz="3200" dirty="0"/>
              <a:t> </a:t>
            </a:r>
            <a:r>
              <a:rPr lang="en-US" sz="3200" dirty="0" err="1"/>
              <a:t>phá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cối</a:t>
            </a:r>
            <a:r>
              <a:rPr lang="en-US" sz="32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1156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2528" y="1387186"/>
            <a:ext cx="6869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</a:rPr>
              <a:t>Hôm</a:t>
            </a:r>
            <a:r>
              <a:rPr lang="en-US" sz="3600" b="1" dirty="0">
                <a:solidFill>
                  <a:srgbClr val="002060"/>
                </a:solidFill>
              </a:rPr>
              <a:t> nay </a:t>
            </a:r>
            <a:r>
              <a:rPr lang="en-US" sz="3600" b="1" dirty="0" err="1">
                <a:solidFill>
                  <a:srgbClr val="002060"/>
                </a:solidFill>
              </a:rPr>
              <a:t>các</a:t>
            </a:r>
            <a:r>
              <a:rPr lang="en-US" sz="3600" b="1" dirty="0">
                <a:solidFill>
                  <a:srgbClr val="002060"/>
                </a:solidFill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</a:rPr>
              <a:t>thật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giỏi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các</a:t>
            </a:r>
            <a:r>
              <a:rPr lang="en-US" sz="3600" b="1" dirty="0">
                <a:solidFill>
                  <a:srgbClr val="002060"/>
                </a:solidFill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</a:rPr>
              <a:t>nhớ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phải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kiệm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nước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bảo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môi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trường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nhé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n-US" sz="3600" b="1" dirty="0" err="1">
                <a:solidFill>
                  <a:srgbClr val="002060"/>
                </a:solidFill>
              </a:rPr>
              <a:t>Bây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giờ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cô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các</a:t>
            </a:r>
            <a:r>
              <a:rPr lang="en-US" sz="3600" b="1" dirty="0">
                <a:solidFill>
                  <a:srgbClr val="002060"/>
                </a:solidFill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</a:rPr>
              <a:t>cùng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nhau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nghe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hát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hát</a:t>
            </a:r>
            <a:r>
              <a:rPr lang="en-US" sz="3600" b="1" dirty="0">
                <a:solidFill>
                  <a:srgbClr val="002060"/>
                </a:solidFill>
              </a:rPr>
              <a:t> “ 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yêu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cây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xanh</a:t>
            </a:r>
            <a:r>
              <a:rPr lang="en-US" sz="3600" b="1" dirty="0">
                <a:solidFill>
                  <a:srgbClr val="002060"/>
                </a:solidFill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</a:rPr>
              <a:t>nhé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Right Arrow 2">
            <a:hlinkClick r:id="rId6" action="ppaction://hlinkfile"/>
          </p:cNvPr>
          <p:cNvSpPr/>
          <p:nvPr/>
        </p:nvSpPr>
        <p:spPr>
          <a:xfrm>
            <a:off x="5715000" y="6553200"/>
            <a:ext cx="913534" cy="270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2182" y="117763"/>
            <a:ext cx="5626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Hoạt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solidFill>
                  <a:srgbClr val="FF0000"/>
                </a:solidFill>
              </a:rPr>
              <a:t> 3: </a:t>
            </a:r>
            <a:r>
              <a:rPr lang="en-US" sz="4000" b="1" dirty="0" err="1">
                <a:solidFill>
                  <a:srgbClr val="FF0000"/>
                </a:solidFill>
              </a:rPr>
              <a:t>kết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thúc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88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0" y="1593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6" y="5188743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31618"/>
            <a:ext cx="762000" cy="285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5765" y="2362200"/>
            <a:ext cx="6629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CẢM ƠN CÔ VÀ CÁC BẠN ĐÃ CHÚ Ý THEO DÕI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1617"/>
            <a:ext cx="1547164" cy="2014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61" y="0"/>
            <a:ext cx="1547164" cy="20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8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2348" y="349816"/>
            <a:ext cx="74472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>
                <a:solidFill>
                  <a:srgbClr val="FF0000"/>
                </a:solidFill>
              </a:rPr>
              <a:t>2: </a:t>
            </a:r>
            <a:r>
              <a:rPr lang="en-US" sz="6600" b="1" dirty="0" err="1">
                <a:solidFill>
                  <a:srgbClr val="FF0000"/>
                </a:solidFill>
              </a:rPr>
              <a:t>Kỹ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năng</a:t>
            </a:r>
            <a:endParaRPr lang="en-US" sz="6600" dirty="0"/>
          </a:p>
          <a:p>
            <a:pPr marL="342900" indent="-342900" algn="just">
              <a:buFontTx/>
              <a:buChar char="-"/>
            </a:pPr>
            <a:endParaRPr lang="en-US" sz="3600" dirty="0"/>
          </a:p>
          <a:p>
            <a:pPr marL="342900" indent="-342900" algn="just">
              <a:buFontTx/>
              <a:buChar char="-"/>
            </a:pPr>
            <a:r>
              <a:rPr lang="en-US" sz="3600" dirty="0" err="1"/>
              <a:t>Rèn</a:t>
            </a:r>
            <a:r>
              <a:rPr lang="en-US" sz="3600" dirty="0"/>
              <a:t> </a:t>
            </a:r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kĩ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sát</a:t>
            </a:r>
            <a:r>
              <a:rPr lang="en-US" sz="3600" dirty="0"/>
              <a:t>, </a:t>
            </a:r>
            <a:r>
              <a:rPr lang="en-US" sz="3600" dirty="0" err="1"/>
              <a:t>khả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suy</a:t>
            </a:r>
            <a:r>
              <a:rPr lang="en-US" sz="3600" dirty="0"/>
              <a:t> </a:t>
            </a:r>
            <a:r>
              <a:rPr lang="en-US" sz="3600" dirty="0" err="1"/>
              <a:t>luận</a:t>
            </a:r>
            <a:r>
              <a:rPr lang="en-US" sz="3600" dirty="0"/>
              <a:t>, </a:t>
            </a:r>
            <a:r>
              <a:rPr lang="en-US" sz="3600" dirty="0" err="1"/>
              <a:t>tư</a:t>
            </a:r>
            <a:r>
              <a:rPr lang="en-US" sz="3600" dirty="0"/>
              <a:t> </a:t>
            </a:r>
            <a:r>
              <a:rPr lang="en-US" sz="3600" dirty="0" err="1"/>
              <a:t>duy</a:t>
            </a:r>
            <a:r>
              <a:rPr lang="en-US" sz="36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3600" dirty="0" err="1"/>
              <a:t>Phát</a:t>
            </a:r>
            <a:r>
              <a:rPr lang="en-US" sz="3600" dirty="0"/>
              <a:t> </a:t>
            </a:r>
            <a:r>
              <a:rPr lang="en-US" sz="3600" dirty="0" err="1"/>
              <a:t>triển</a:t>
            </a:r>
            <a:r>
              <a:rPr lang="en-US" sz="3600" dirty="0"/>
              <a:t> </a:t>
            </a:r>
            <a:r>
              <a:rPr lang="en-US" sz="3600" dirty="0" err="1"/>
              <a:t>vốn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, </a:t>
            </a:r>
            <a:r>
              <a:rPr lang="en-US" sz="3600" dirty="0" err="1"/>
              <a:t>khả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diễn</a:t>
            </a:r>
            <a:r>
              <a:rPr lang="en-US" sz="3600" dirty="0"/>
              <a:t> </a:t>
            </a:r>
            <a:r>
              <a:rPr lang="en-US" sz="3600" dirty="0" err="1"/>
              <a:t>đạt</a:t>
            </a:r>
            <a:r>
              <a:rPr lang="en-US" sz="3600" dirty="0"/>
              <a:t> </a:t>
            </a:r>
            <a:r>
              <a:rPr lang="en-US" sz="3600" dirty="0" err="1"/>
              <a:t>mạch</a:t>
            </a:r>
            <a:r>
              <a:rPr lang="en-US" sz="3600" dirty="0"/>
              <a:t> </a:t>
            </a:r>
            <a:r>
              <a:rPr lang="en-US" sz="3600" dirty="0" err="1"/>
              <a:t>lạc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0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130" y="315289"/>
            <a:ext cx="74472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>
                <a:solidFill>
                  <a:srgbClr val="FF0000"/>
                </a:solidFill>
              </a:rPr>
              <a:t>3: </a:t>
            </a:r>
            <a:r>
              <a:rPr lang="en-US" sz="6600" b="1" dirty="0" err="1">
                <a:solidFill>
                  <a:srgbClr val="FF0000"/>
                </a:solidFill>
              </a:rPr>
              <a:t>Thái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độ</a:t>
            </a:r>
            <a:endParaRPr lang="en-US" sz="6600" b="1" dirty="0">
              <a:solidFill>
                <a:srgbClr val="FF0000"/>
              </a:solidFill>
            </a:endParaRPr>
          </a:p>
          <a:p>
            <a:pPr marL="457200" indent="-457200" algn="just">
              <a:buFontTx/>
              <a:buChar char="-"/>
            </a:pPr>
            <a:endParaRPr lang="en-US" sz="4400" dirty="0"/>
          </a:p>
          <a:p>
            <a:pPr marL="457200" indent="-457200" algn="just">
              <a:buFontTx/>
              <a:buChar char="-"/>
            </a:pPr>
            <a:r>
              <a:rPr lang="en-US" sz="4400" dirty="0" err="1"/>
              <a:t>Trẻ</a:t>
            </a:r>
            <a:r>
              <a:rPr lang="en-US" sz="4400" dirty="0"/>
              <a:t> </a:t>
            </a:r>
            <a:r>
              <a:rPr lang="en-US" sz="4400" dirty="0" err="1"/>
              <a:t>hứng</a:t>
            </a:r>
            <a:r>
              <a:rPr lang="en-US" sz="4400" dirty="0"/>
              <a:t> </a:t>
            </a:r>
            <a:r>
              <a:rPr lang="en-US" sz="4400" dirty="0" err="1"/>
              <a:t>thú</a:t>
            </a:r>
            <a:r>
              <a:rPr lang="en-US" sz="4400" dirty="0"/>
              <a:t> </a:t>
            </a:r>
            <a:r>
              <a:rPr lang="en-US" sz="4400" dirty="0" err="1"/>
              <a:t>học</a:t>
            </a:r>
            <a:endParaRPr lang="en-US" sz="4400" dirty="0"/>
          </a:p>
          <a:p>
            <a:pPr marL="457200" indent="-457200" algn="just">
              <a:buFontTx/>
              <a:buChar char="-"/>
            </a:pPr>
            <a:r>
              <a:rPr lang="en-US" sz="4400" dirty="0" err="1"/>
              <a:t>Trẻ</a:t>
            </a:r>
            <a:r>
              <a:rPr lang="en-US" sz="4400" dirty="0"/>
              <a:t> </a:t>
            </a:r>
            <a:r>
              <a:rPr lang="en-US" sz="4400" dirty="0" err="1"/>
              <a:t>biết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lợi</a:t>
            </a:r>
            <a:r>
              <a:rPr lang="en-US" sz="4400" dirty="0"/>
              <a:t> </a:t>
            </a:r>
            <a:r>
              <a:rPr lang="en-US" sz="4400" dirty="0" err="1"/>
              <a:t>ích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nước</a:t>
            </a:r>
            <a:endParaRPr lang="en-US" sz="4400" dirty="0"/>
          </a:p>
          <a:p>
            <a:pPr marL="457200" indent="-457200" algn="just">
              <a:buFontTx/>
              <a:buChar char="-"/>
            </a:pPr>
            <a:r>
              <a:rPr lang="en-US" sz="4400" dirty="0" err="1"/>
              <a:t>Trẻ</a:t>
            </a:r>
            <a:r>
              <a:rPr lang="en-US" sz="4400" dirty="0"/>
              <a:t> </a:t>
            </a:r>
            <a:r>
              <a:rPr lang="en-US" sz="4400" dirty="0" err="1"/>
              <a:t>biết</a:t>
            </a:r>
            <a:r>
              <a:rPr lang="en-US" sz="4400" dirty="0"/>
              <a:t> </a:t>
            </a:r>
            <a:r>
              <a:rPr lang="en-US" sz="4400" dirty="0" err="1"/>
              <a:t>bảo</a:t>
            </a:r>
            <a:r>
              <a:rPr lang="en-US" sz="4400" dirty="0"/>
              <a:t> </a:t>
            </a:r>
            <a:r>
              <a:rPr lang="en-US" sz="4400" dirty="0" err="1"/>
              <a:t>vệ</a:t>
            </a:r>
            <a:r>
              <a:rPr lang="en-US" sz="4400" dirty="0"/>
              <a:t> </a:t>
            </a:r>
            <a:r>
              <a:rPr lang="en-US" sz="4400" dirty="0" err="1"/>
              <a:t>môi</a:t>
            </a:r>
            <a:r>
              <a:rPr lang="en-US" sz="4400" dirty="0"/>
              <a:t> </a:t>
            </a:r>
            <a:r>
              <a:rPr lang="en-US" sz="4400" dirty="0" err="1"/>
              <a:t>trường</a:t>
            </a:r>
            <a:r>
              <a:rPr lang="en-US" sz="4400" dirty="0"/>
              <a:t> </a:t>
            </a:r>
            <a:r>
              <a:rPr lang="en-US" sz="4400" dirty="0" err="1"/>
              <a:t>xung</a:t>
            </a:r>
            <a:r>
              <a:rPr lang="en-US" sz="4400" dirty="0"/>
              <a:t> </a:t>
            </a:r>
            <a:r>
              <a:rPr lang="en-US" sz="4400" dirty="0" err="1"/>
              <a:t>quanh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6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497413"/>
              </p:ext>
            </p:extLst>
          </p:nvPr>
        </p:nvGraphicFramePr>
        <p:xfrm>
          <a:off x="1295400" y="969817"/>
          <a:ext cx="6934200" cy="40386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Cô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Trẻ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/>
                        <a:t>Tranh</a:t>
                      </a:r>
                      <a:r>
                        <a:rPr lang="en-US" sz="2400" dirty="0"/>
                        <a:t> “ </a:t>
                      </a:r>
                      <a:r>
                        <a:rPr lang="en-US" sz="2400" dirty="0" err="1"/>
                        <a:t>nước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sông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nước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biển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nước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ao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hồ</a:t>
                      </a:r>
                      <a:r>
                        <a:rPr lang="en-US" sz="2400" baseline="0" dirty="0"/>
                        <a:t>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 err="1"/>
                        <a:t>Chậu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nước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cốc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thủy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tinh</a:t>
                      </a:r>
                      <a:r>
                        <a:rPr lang="en-US" sz="2400" baseline="0" dirty="0"/>
                        <a:t>, 1 </a:t>
                      </a:r>
                      <a:r>
                        <a:rPr lang="en-US" sz="2400" baseline="0" dirty="0" err="1"/>
                        <a:t>phích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nước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nóng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khay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đựng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đá</a:t>
                      </a:r>
                      <a:r>
                        <a:rPr lang="en-US" sz="2400" baseline="0" dirty="0"/>
                        <a:t>, 1 </a:t>
                      </a:r>
                      <a:r>
                        <a:rPr lang="en-US" sz="2400" baseline="0" dirty="0" err="1"/>
                        <a:t>tấm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kính</a:t>
                      </a:r>
                      <a:r>
                        <a:rPr lang="en-US" sz="2400" baseline="0" dirty="0"/>
                        <a:t>…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/>
                        <a:t>Slide </a:t>
                      </a:r>
                      <a:r>
                        <a:rPr lang="en-US" sz="2400" baseline="0" dirty="0" err="1"/>
                        <a:t>về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hiện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tượng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tự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nhiên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và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ảnh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nước</a:t>
                      </a:r>
                      <a:r>
                        <a:rPr lang="en-US" sz="2400" baseline="0" dirty="0"/>
                        <a:t>.</a:t>
                      </a:r>
                      <a:endParaRPr lang="en-US" sz="2400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Tâm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thế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thoải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mái</a:t>
                      </a:r>
                      <a:endParaRPr lang="en-US" sz="2400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4855" y="62859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II: CHUẨN BỊ</a:t>
            </a:r>
          </a:p>
        </p:txBody>
      </p:sp>
    </p:spTree>
    <p:extLst>
      <p:ext uri="{BB962C8B-B14F-4D97-AF65-F5344CB8AC3E}">
        <p14:creationId xmlns:p14="http://schemas.microsoft.com/office/powerpoint/2010/main" val="73859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4854" y="62859"/>
            <a:ext cx="661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III: CÁCH TIẾN HÀNH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7972" y="1395141"/>
            <a:ext cx="7284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/>
              <a:t>Hoạt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r>
              <a:rPr lang="en-US" sz="4000" b="1" dirty="0"/>
              <a:t> 1: </a:t>
            </a:r>
            <a:r>
              <a:rPr lang="en-US" sz="4000" b="1" dirty="0" err="1"/>
              <a:t>Ổn</a:t>
            </a:r>
            <a:r>
              <a:rPr lang="en-US" sz="4000" b="1" dirty="0"/>
              <a:t> </a:t>
            </a:r>
            <a:r>
              <a:rPr lang="en-US" sz="4000" b="1" dirty="0" err="1"/>
              <a:t>định</a:t>
            </a:r>
            <a:r>
              <a:rPr lang="en-US" sz="4000" b="1" dirty="0"/>
              <a:t>, </a:t>
            </a:r>
            <a:r>
              <a:rPr lang="en-US" sz="4000" b="1" dirty="0" err="1"/>
              <a:t>gây</a:t>
            </a:r>
            <a:r>
              <a:rPr lang="en-US" sz="4000" b="1" dirty="0"/>
              <a:t> </a:t>
            </a:r>
            <a:r>
              <a:rPr lang="en-US" sz="4000" b="1" dirty="0" err="1"/>
              <a:t>hứng</a:t>
            </a:r>
            <a:r>
              <a:rPr lang="en-US" sz="4000" b="1" dirty="0"/>
              <a:t> </a:t>
            </a:r>
            <a:r>
              <a:rPr lang="en-US" sz="4000" b="1" dirty="0" err="1"/>
              <a:t>thú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26139" y="3046417"/>
            <a:ext cx="621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Cho </a:t>
            </a:r>
            <a:r>
              <a:rPr lang="en-US" sz="3600" dirty="0" err="1"/>
              <a:t>trẻ</a:t>
            </a:r>
            <a:r>
              <a:rPr lang="en-US" sz="3600" dirty="0"/>
              <a:t> </a:t>
            </a:r>
            <a:r>
              <a:rPr lang="en-US" sz="3600" dirty="0" err="1"/>
              <a:t>nghe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: </a:t>
            </a:r>
            <a:r>
              <a:rPr lang="en-US" sz="3600" dirty="0" err="1"/>
              <a:t>giọt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 </a:t>
            </a:r>
            <a:r>
              <a:rPr lang="en-US" sz="3600" dirty="0" err="1"/>
              <a:t>tí</a:t>
            </a:r>
            <a:r>
              <a:rPr lang="en-US" sz="3600" dirty="0"/>
              <a:t> </a:t>
            </a:r>
            <a:r>
              <a:rPr lang="en-US" sz="3600" dirty="0" err="1"/>
              <a:t>xíu</a:t>
            </a:r>
            <a:endParaRPr lang="en-US" sz="3600" dirty="0"/>
          </a:p>
        </p:txBody>
      </p:sp>
      <p:sp>
        <p:nvSpPr>
          <p:cNvPr id="8" name="Right Arrow 7">
            <a:hlinkClick r:id="rId6" action="ppaction://hlinkfile"/>
          </p:cNvPr>
          <p:cNvSpPr/>
          <p:nvPr/>
        </p:nvSpPr>
        <p:spPr>
          <a:xfrm>
            <a:off x="6628534" y="6400800"/>
            <a:ext cx="735157" cy="27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Các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nguồn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600200"/>
            <a:ext cx="4495799" cy="525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611638"/>
            <a:ext cx="4419601" cy="5246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994643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Nước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biển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108841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Nước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ao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hồ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599"/>
            <a:ext cx="4572000" cy="570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4419600" cy="5705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018" y="34426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Nước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suối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3727" y="344268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Nước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máy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1"/>
            <a:ext cx="4419600" cy="5714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3001"/>
            <a:ext cx="4696691" cy="5714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04" y="558226"/>
            <a:ext cx="24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>
                <a:solidFill>
                  <a:srgbClr val="FF0000"/>
                </a:solidFill>
              </a:rPr>
              <a:t>Nước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giếng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5822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Nước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mưa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787</Words>
  <Application>Microsoft Office PowerPoint</Application>
  <PresentationFormat>On-screen Show (4:3)</PresentationFormat>
  <Paragraphs>84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TGDD</dc:creator>
  <cp:lastModifiedBy>Administrator</cp:lastModifiedBy>
  <cp:revision>34</cp:revision>
  <dcterms:created xsi:type="dcterms:W3CDTF">2017-05-13T11:12:12Z</dcterms:created>
  <dcterms:modified xsi:type="dcterms:W3CDTF">2023-04-21T15:22:54Z</dcterms:modified>
</cp:coreProperties>
</file>