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61" r:id="rId3"/>
    <p:sldId id="259" r:id="rId4"/>
    <p:sldId id="260" r:id="rId5"/>
    <p:sldId id="262" r:id="rId6"/>
    <p:sldId id="263" r:id="rId7"/>
    <p:sldId id="265" r:id="rId8"/>
    <p:sldId id="267" r:id="rId9"/>
    <p:sldId id="270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B8F0E-DDA1-4704-BC04-DE57B023DCA7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28C5-0DA6-4365-AD4B-CB7FFD584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B8F0E-DDA1-4704-BC04-DE57B023DCA7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28C5-0DA6-4365-AD4B-CB7FFD584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B8F0E-DDA1-4704-BC04-DE57B023DCA7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28C5-0DA6-4365-AD4B-CB7FFD584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B8F0E-DDA1-4704-BC04-DE57B023DCA7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28C5-0DA6-4365-AD4B-CB7FFD584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B8F0E-DDA1-4704-BC04-DE57B023DCA7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28C5-0DA6-4365-AD4B-CB7FFD584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B8F0E-DDA1-4704-BC04-DE57B023DCA7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28C5-0DA6-4365-AD4B-CB7FFD584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B8F0E-DDA1-4704-BC04-DE57B023DCA7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28C5-0DA6-4365-AD4B-CB7FFD584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B8F0E-DDA1-4704-BC04-DE57B023DCA7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28C5-0DA6-4365-AD4B-CB7FFD584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B8F0E-DDA1-4704-BC04-DE57B023DCA7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28C5-0DA6-4365-AD4B-CB7FFD584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B8F0E-DDA1-4704-BC04-DE57B023DCA7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28C5-0DA6-4365-AD4B-CB7FFD584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B8F0E-DDA1-4704-BC04-DE57B023DCA7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28C5-0DA6-4365-AD4B-CB7FFD584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B8F0E-DDA1-4704-BC04-DE57B023DCA7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328C5-0DA6-4365-AD4B-CB7FFD58419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052" name="Picture 4" descr="hinhnen_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990600" y="2133600"/>
            <a:ext cx="7267575" cy="5238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0080"/>
                </a:solidFill>
                <a:latin typeface="Times New Roman" panose="02020603050405020304"/>
                <a:cs typeface="Times New Roman" panose="02020603050405020304"/>
              </a:rPr>
              <a:t>LĨNH VỰC PHÁT TRIỂN THẨM MỸ</a:t>
            </a:r>
          </a:p>
        </p:txBody>
      </p:sp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2286000" y="2895600"/>
            <a:ext cx="50673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00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CHỦ ĐIỂM</a:t>
            </a:r>
            <a:r>
              <a:rPr lang="en-US" sz="3600" b="1" kern="10" dirty="0" smtClean="0">
                <a:ln w="12700">
                  <a:solidFill>
                    <a:srgbClr val="00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: B</a:t>
            </a:r>
            <a:r>
              <a:rPr lang="vi-VN" sz="3600" b="1" kern="10" dirty="0" smtClean="0">
                <a:ln w="12700">
                  <a:solidFill>
                    <a:srgbClr val="00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É LÊN MẪU GIÁO</a:t>
            </a:r>
            <a:endParaRPr lang="en-US" sz="3600" b="1" kern="10" dirty="0">
              <a:ln w="12700">
                <a:solidFill>
                  <a:srgbClr val="000000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438400" y="5562600"/>
            <a:ext cx="518160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latin typeface="Arial" panose="020B0604020202020204" pitchFamily="34" charset="0"/>
              </a:rPr>
              <a:t>: </a:t>
            </a:r>
            <a:r>
              <a:rPr lang="en-US" sz="3200" b="1" dirty="0" smtClean="0">
                <a:latin typeface="+mj-lt"/>
              </a:rPr>
              <a:t>PHẠM THỊ THÚY</a:t>
            </a:r>
            <a:endParaRPr lang="en-US" sz="3200" b="1" dirty="0">
              <a:latin typeface="+mj-lt"/>
            </a:endParaRPr>
          </a:p>
        </p:txBody>
      </p:sp>
      <p:sp>
        <p:nvSpPr>
          <p:cNvPr id="3080" name="WordArt 9"/>
          <p:cNvSpPr>
            <a:spLocks noChangeArrowheads="1" noChangeShapeType="1" noTextEdit="1"/>
          </p:cNvSpPr>
          <p:nvPr/>
        </p:nvSpPr>
        <p:spPr bwMode="auto">
          <a:xfrm>
            <a:off x="2057400" y="3886200"/>
            <a:ext cx="5562600" cy="157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 smtClean="0">
                <a:ln w="12700">
                  <a:solidFill>
                    <a:srgbClr val="00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Vận động theo nhạc: Cháu đi mẫu giáo</a:t>
            </a:r>
            <a:endParaRPr lang="vi-VN" sz="3600" b="1" kern="10" dirty="0">
              <a:ln w="12700">
                <a:solidFill>
                  <a:srgbClr val="000000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vi-VN" sz="3600" b="1" kern="10" dirty="0">
                <a:ln w="12700">
                  <a:solidFill>
                    <a:srgbClr val="00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Nghe hát: </a:t>
            </a:r>
            <a:r>
              <a:rPr lang="vi-VN" sz="3600" b="1" kern="10" dirty="0" smtClean="0">
                <a:ln w="12700">
                  <a:solidFill>
                    <a:srgbClr val="00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Ngày đầu tiên đi học.</a:t>
            </a:r>
            <a:endParaRPr lang="vi-VN" sz="3600" b="1" kern="10" dirty="0">
              <a:ln w="12700">
                <a:solidFill>
                  <a:srgbClr val="000000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vi-VN" sz="3600" b="1" kern="10" dirty="0">
                <a:ln w="12700">
                  <a:solidFill>
                    <a:srgbClr val="00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Trò chơi: </a:t>
            </a:r>
            <a:r>
              <a:rPr lang="vi-VN" sz="3600" b="1" kern="10" dirty="0" smtClean="0">
                <a:ln w="12700">
                  <a:solidFill>
                    <a:srgbClr val="00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Thi ai nhanh</a:t>
            </a:r>
            <a:endParaRPr lang="en-US" sz="3600" b="1" kern="10" dirty="0">
              <a:ln w="12700">
                <a:solidFill>
                  <a:srgbClr val="000000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081" name="WordArt 10"/>
          <p:cNvSpPr>
            <a:spLocks noChangeArrowheads="1" noChangeShapeType="1" noTextEdit="1"/>
          </p:cNvSpPr>
          <p:nvPr/>
        </p:nvSpPr>
        <p:spPr bwMode="auto">
          <a:xfrm>
            <a:off x="114300" y="533400"/>
            <a:ext cx="8839200" cy="2286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n-US" sz="4400" b="1" kern="10" dirty="0">
              <a:ln w="9525">
                <a:solidFill>
                  <a:srgbClr val="000000"/>
                </a:solidFill>
                <a:round/>
              </a:ln>
              <a:solidFill>
                <a:srgbClr val="FF0000"/>
              </a:solidFill>
              <a:latin typeface="VNI-Aristo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052" name="Picture 4" descr="hinhnen_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WordArt 10"/>
          <p:cNvSpPr>
            <a:spLocks noChangeArrowheads="1" noChangeShapeType="1" noTextEdit="1"/>
          </p:cNvSpPr>
          <p:nvPr/>
        </p:nvSpPr>
        <p:spPr bwMode="auto">
          <a:xfrm>
            <a:off x="114300" y="2000240"/>
            <a:ext cx="8839200" cy="214314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20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LAI CÁC CÔ</a:t>
            </a:r>
            <a:r>
              <a:rPr lang="en-US" sz="320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200" b="1" kern="10" dirty="0">
              <a:ln w="9525">
                <a:solidFill>
                  <a:srgbClr val="000000"/>
                </a:solidFill>
                <a:rou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ình ảnh có liên qua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33401" y="990600"/>
            <a:ext cx="8305800" cy="1685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HOẠT ĐỘNG 1 TRÒ CHUYỆN</a:t>
            </a:r>
            <a:endParaRPr lang="en-US" sz="5400" b="1" cap="none" spc="0" dirty="0">
              <a:ln w="1778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Ngày Đầu Tiên Đi Học - Dạy Bé Tập Hát Ngay Dau Tien Di Hoc - YouTu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1"/>
            <a:ext cx="9429784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Bé đi học | Bài thơ Bé đi họ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é đi học | Bài thơ Bé đi họ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ở Giáo Dục Và Đào Tạo Vĩnh Phú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244" name="Picture 4" descr="1413hinh-nen-de-thuong-co-gai-va-nhung-canh-h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2928926" y="0"/>
            <a:ext cx="5857916" cy="4714884"/>
          </a:xfrm>
          <a:prstGeom prst="cloudCallout">
            <a:avLst>
              <a:gd name="adj1" fmla="val -64681"/>
              <a:gd name="adj2" fmla="val 3520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algn="ctr" eaLnBrk="0" hangingPunct="0"/>
            <a:endParaRPr lang="en-US" b="1" dirty="0">
              <a:latin typeface="Tahoma" panose="020B0604030504040204" pitchFamily="34" charset="0"/>
            </a:endParaRPr>
          </a:p>
          <a:p>
            <a:pPr algn="ctr" eaLnBrk="0" hangingPunct="0"/>
            <a:endParaRPr lang="en-US" b="1" dirty="0">
              <a:latin typeface="Tahoma" panose="020B0604030504040204" pitchFamily="34" charset="0"/>
            </a:endParaRPr>
          </a:p>
          <a:p>
            <a:pPr algn="ctr" eaLnBrk="0" hangingPunct="0"/>
            <a:r>
              <a:rPr lang="vi-VN" sz="4000" b="1" dirty="0" smtClean="0">
                <a:solidFill>
                  <a:srgbClr val="FF33CC"/>
                </a:solidFill>
                <a:latin typeface="+mj-lt"/>
              </a:rPr>
              <a:t>VẬN ĐỘNG THEO NHẠC</a:t>
            </a:r>
          </a:p>
          <a:p>
            <a:pPr algn="ctr" eaLnBrk="0" hangingPunct="0"/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CHÁU ĐI MẪU GIÁO 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  <a:p>
            <a:pPr algn="ctr" eaLnBrk="0" hangingPunct="0"/>
            <a:endParaRPr lang="en-US" dirty="0">
              <a:solidFill>
                <a:srgbClr val="FF33CC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Tổng hợp những hình nền động powerpoint đẹp nhất - Meohaya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85786" y="2143116"/>
            <a:ext cx="735811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vi-VN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 ai nhanh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</a:bodyPr>
          <a:lstStyle/>
          <a:p>
            <a:endParaRPr 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</Words>
  <Application>Microsoft Office PowerPoint</Application>
  <PresentationFormat>On-screen Show (4:3)</PresentationFormat>
  <Paragraphs>14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Tahoma</vt:lpstr>
      <vt:lpstr>Times New Roman</vt:lpstr>
      <vt:lpstr>VNI-Ariston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PC</cp:lastModifiedBy>
  <cp:revision>7</cp:revision>
  <dcterms:created xsi:type="dcterms:W3CDTF">2022-05-12T12:10:00Z</dcterms:created>
  <dcterms:modified xsi:type="dcterms:W3CDTF">2023-04-23T13:40:09Z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62B45814651F4CBD8723D22DC534505F</vt:lpwstr>
  </property>
  <property fmtid="{D5CDD505-2E9C-101B-9397-08002B2CF9AE}" pid="3" name="KSOProductBuildVer">
    <vt:lpwstr>1033-11.2.0.11191</vt:lpwstr>
  </property>
</Properties>
</file>