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</p:sldMasterIdLst>
  <p:notesMasterIdLst>
    <p:notesMasterId r:id="rId10"/>
  </p:notesMasterIdLst>
  <p:sldIdLst>
    <p:sldId id="287" r:id="rId4"/>
    <p:sldId id="259" r:id="rId5"/>
    <p:sldId id="285" r:id="rId6"/>
    <p:sldId id="271" r:id="rId7"/>
    <p:sldId id="286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57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0F156-06D4-45B0-AE86-5C32441A065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74A7D-A239-4B23-870A-7237BBF2A25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962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64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“</a:t>
            </a:r>
            <a:endParaRPr lang="en-US" sz="8000" dirty="0">
              <a:ln w="3175" cmpd="sng"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64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“</a:t>
            </a:r>
            <a:endParaRPr lang="en-US" sz="8000" dirty="0">
              <a:ln w="3175" cmpd="sng"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”</a:t>
            </a:r>
            <a:endParaRPr lang="en-US" sz="8000" dirty="0">
              <a:ln w="3175" cmpd="sng"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819" y="609728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65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“</a:t>
            </a:r>
            <a:endParaRPr lang="en-US" sz="8000" dirty="0">
              <a:ln w="3175" cmpd="sng"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“</a:t>
            </a:r>
            <a:endParaRPr lang="en-US" sz="8000" dirty="0">
              <a:ln w="3175" cmpd="sng"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 panose="020B0604020202020204"/>
              </a:rPr>
              <a:t>”</a:t>
            </a:r>
            <a:endParaRPr lang="en-US" sz="8000" dirty="0">
              <a:ln w="3175" cmpd="sng"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73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73" y="2737374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352" y="2737374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5053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491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491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491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B81F-0FB1-44D6-BE45-F00358BBDE9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69D3AC-DEA4-4D87-8FA3-51017E7AE7A4}" type="slidenum">
              <a:rPr lang="vi-VN" smtClean="0">
                <a:solidFill>
                  <a:srgbClr val="90C226"/>
                </a:solidFill>
              </a:rPr>
            </a:fld>
            <a:endParaRPr lang="vi-VN">
              <a:solidFill>
                <a:srgbClr val="90C22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8.GIF"/><Relationship Id="rId7" Type="http://schemas.openxmlformats.org/officeDocument/2006/relationships/image" Target="../media/image7.GIF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1.wav"/><Relationship Id="rId7" Type="http://schemas.openxmlformats.org/officeDocument/2006/relationships/image" Target="../media/image8.GIF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1.wav"/><Relationship Id="rId7" Type="http://schemas.openxmlformats.org/officeDocument/2006/relationships/image" Target="../media/image8.GIF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1.wav"/><Relationship Id="rId7" Type="http://schemas.openxmlformats.org/officeDocument/2006/relationships/image" Target="../media/image8.GIF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GIF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Picture 4" descr="Pictur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" y="-9906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2" descr="Hình ản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4985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24wn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920" y="5102518"/>
            <a:ext cx="101441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4" descr="Hình ản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29170"/>
            <a:ext cx="10858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24wn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2" y="5038920"/>
            <a:ext cx="101441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 descr="Hình ản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705" y="2832051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Hình ản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6164" y="2815932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2" descr="Hình ản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849" y="2847975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Hình ản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2430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2" descr="Hình ản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6431" y="3356977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2" descr="Hình ản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0018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 descr="Hình ản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1568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2" descr="Hình ản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968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Buom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29533">
            <a:off x="50013" y="260196"/>
            <a:ext cx="6286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3" descr="sun12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0383" y="-197657"/>
            <a:ext cx="1634270" cy="201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23250" y="96919"/>
            <a:ext cx="1108536" cy="128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5943600" y="228731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5920068" y="1089814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541117" y="451639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132237" y="1277610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330142" y="172677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/>
          <p:nvPr/>
        </p:nvSpPr>
        <p:spPr>
          <a:xfrm>
            <a:off x="684775" y="356855"/>
            <a:ext cx="8563306" cy="62743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p>
            <a:pPr algn="ctr"/>
            <a:r>
              <a:rPr lang="en-US" sz="4000" dirty="0">
                <a:ln w="0"/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000" dirty="0">
                <a:ln w="0"/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ường mầm non </a:t>
            </a:r>
            <a:r>
              <a:rPr lang="en-US" sz="4000" dirty="0" err="1">
                <a:ln w="0"/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n w="0"/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000" dirty="0" err="1">
              <a:ln w="0"/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1249680" y="934720"/>
            <a:ext cx="6975475" cy="243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>
                <a:gd name="adj1" fmla="val 6250"/>
                <a:gd name="adj2" fmla="val 295"/>
              </a:avLst>
            </a:prstTxWarp>
            <a:spAutoFit/>
          </a:bodyPr>
          <a:p>
            <a:pPr algn="ctr"/>
            <a:r>
              <a:rPr lang="en-US" altLang="vi-VN" sz="32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</a:t>
            </a:r>
            <a:endParaRPr lang="en-US" altLang="vi-VN" sz="32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RÊ MÍ</a:t>
            </a:r>
            <a:endParaRPr lang="en-US" alt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Content Placeholder 25" descr="anh-hoa-dep-chat-luong-cao-0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8040" y="3696970"/>
            <a:ext cx="7452360" cy="3253105"/>
          </a:xfrm>
          <a:prstGeom prst="rect">
            <a:avLst/>
          </a:prstGeom>
        </p:spPr>
      </p:pic>
    </p:spTree>
  </p:cSld>
  <p:clrMapOvr>
    <a:masterClrMapping/>
  </p:clrMapOvr>
  <p:transition>
    <p:fade/>
    <p:sndAc>
      <p:stSnd>
        <p:snd r:embed="rId9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" y="-273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4985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24w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920" y="5102518"/>
            <a:ext cx="101441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4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29170"/>
            <a:ext cx="10858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24w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2" y="5038920"/>
            <a:ext cx="101441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705" y="2832051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6164" y="2815932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0009" y="2863850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2430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4361" y="3395712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0018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568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5968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Buom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29533">
            <a:off x="50013" y="260196"/>
            <a:ext cx="6286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3" descr="sun12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0383" y="-197657"/>
            <a:ext cx="1634270" cy="201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sun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23250" y="96919"/>
            <a:ext cx="1108536" cy="128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943600" y="228731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920068" y="1089814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541117" y="451639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132237" y="1277610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330142" y="172677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866906"/>
            <a:ext cx="6696744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Phần 1: </a:t>
            </a:r>
            <a:endParaRPr lang="vi-VN" sz="6000" b="1" dirty="0">
              <a:solidFill>
                <a:srgbClr val="FF0000"/>
              </a:solidFill>
              <a:highlight>
                <a:srgbClr val="00008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vi-VN" sz="6000" b="1" dirty="0">
                <a:solidFill>
                  <a:srgbClr val="FF00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vi-VN" sz="6000" b="1" dirty="0">
              <a:solidFill>
                <a:srgbClr val="FF0000"/>
              </a:solidFill>
              <a:highlight>
                <a:srgbClr val="00008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  <p:sndAc>
      <p:stSnd>
        <p:snd r:embed="rId8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4985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24w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920" y="5102518"/>
            <a:ext cx="101441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4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29170"/>
            <a:ext cx="10858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24w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2" y="5038920"/>
            <a:ext cx="101441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705" y="2832051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6164" y="2815932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0009" y="2863850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2430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4361" y="3395712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0018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568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5968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Buom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29533">
            <a:off x="50013" y="260196"/>
            <a:ext cx="6286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3" descr="sun12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0383" y="-197657"/>
            <a:ext cx="1634270" cy="201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sun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23250" y="96919"/>
            <a:ext cx="1108536" cy="128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943600" y="228731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920068" y="1089814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541117" y="451639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132237" y="1277610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330142" y="172677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5850" y="2061210"/>
            <a:ext cx="72751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altLang="vi-VN" sz="6000" b="1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6000" b="1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6000" b="1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Tài năng</a:t>
            </a:r>
            <a:endParaRPr lang="en-US" altLang="vi-VN" sz="6000" b="1" dirty="0">
              <a:solidFill>
                <a:srgbClr val="FFFF00"/>
              </a:solidFill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  <p:sndAc>
      <p:stSnd>
        <p:snd r:embed="rId8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3215" y="405130"/>
            <a:ext cx="4446905" cy="2125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</a:rPr>
              <a:t>Giao </a:t>
            </a:r>
            <a:r>
              <a:rPr lang="en-US" altLang="vi-VN" sz="4400" b="1" dirty="0">
                <a:solidFill>
                  <a:srgbClr val="FF0000"/>
                </a:solidFill>
              </a:rPr>
              <a:t>l</a:t>
            </a:r>
            <a:r>
              <a:rPr lang="vi-VN" sz="4400" b="1" dirty="0">
                <a:solidFill>
                  <a:srgbClr val="FF0000"/>
                </a:solidFill>
              </a:rPr>
              <a:t>ưu </a:t>
            </a:r>
            <a:endParaRPr lang="vi-VN" sz="4400" b="1" dirty="0">
              <a:solidFill>
                <a:srgbClr val="FF0000"/>
              </a:solidFill>
            </a:endParaRPr>
          </a:p>
          <a:p>
            <a:pPr algn="ctr"/>
            <a:r>
              <a:rPr lang="vi-VN" sz="4400" b="1" dirty="0">
                <a:solidFill>
                  <a:srgbClr val="FF0000"/>
                </a:solidFill>
              </a:rPr>
              <a:t>âm nhạc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-36195" y="2997200"/>
            <a:ext cx="72751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60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Nghe hát</a:t>
            </a:r>
            <a:r>
              <a:rPr lang="vi-VN" sz="60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60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lý cây bông</a:t>
            </a:r>
            <a:endParaRPr lang="en-US" altLang="vi-VN" sz="6000" b="1" dirty="0">
              <a:solidFill>
                <a:srgbClr val="FFFF00"/>
              </a:solidFill>
              <a:highlight>
                <a:srgbClr val="00008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Content Placeholder 1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003800" y="0"/>
            <a:ext cx="4059555" cy="3041015"/>
          </a:xfrm>
          <a:prstGeom prst="rect">
            <a:avLst/>
          </a:prstGeom>
        </p:spPr>
      </p:pic>
      <p:pic>
        <p:nvPicPr>
          <p:cNvPr id="20" name="Content Placeholder 1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560" y="4005580"/>
            <a:ext cx="4947920" cy="286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4985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24w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920" y="5102518"/>
            <a:ext cx="101441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4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29170"/>
            <a:ext cx="10858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24w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2" y="5038920"/>
            <a:ext cx="101441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705" y="2832051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6164" y="2815932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0009" y="2863850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2430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0018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568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2" descr="Hình ả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5968" y="2911768"/>
            <a:ext cx="9715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Buom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29533">
            <a:off x="50013" y="260196"/>
            <a:ext cx="6286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3" descr="sun12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0383" y="-197657"/>
            <a:ext cx="1634270" cy="201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sun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23250" y="96919"/>
            <a:ext cx="1108536" cy="128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943600" y="228731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920068" y="1089814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541117" y="451639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132237" y="1277610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330142" y="172677"/>
            <a:ext cx="8001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866906"/>
            <a:ext cx="6696744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altLang="vi-VN" sz="60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60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6000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Về đích</a:t>
            </a:r>
            <a:endParaRPr lang="en-US" altLang="vi-VN" sz="6000" b="1" dirty="0">
              <a:solidFill>
                <a:srgbClr val="FFFF00"/>
              </a:solidFill>
              <a:highlight>
                <a:srgbClr val="00008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92605" y="2421255"/>
            <a:ext cx="5631815" cy="2146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Hóa đá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  <p:sndAc>
      <p:stSnd>
        <p:snd r:embed="rId8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68852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02848" y="3425423"/>
            <a:ext cx="68783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Chúc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các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cô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mạnh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khỏe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,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công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tác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tốt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!</a:t>
            </a:r>
            <a:endParaRPr lang="en-US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C42F1A"/>
              </a:solidFill>
              <a:effectLst>
                <a:outerShdw blurRad="12700" dist="38100" dir="2700000" algn="tl" rotWithShape="0">
                  <a:srgbClr val="C42F1A">
                    <a:lumMod val="60000"/>
                    <a:lumOff val="40000"/>
                  </a:srgbClr>
                </a:outerShdw>
              </a:effectLst>
            </a:endParaRPr>
          </a:p>
          <a:p>
            <a:pPr algn="ctr"/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Chúc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con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con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ngoan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ngoãn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,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chăm</a:t>
            </a:r>
            <a:r>
              <a:rPr 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</a:rPr>
              <a:t>học</a:t>
            </a:r>
            <a:endParaRPr lang="vi-VN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C42F1A"/>
              </a:solidFill>
              <a:effectLst>
                <a:outerShdw blurRad="12700" dist="38100" dir="2700000" algn="tl" rotWithShape="0">
                  <a:srgbClr val="C42F1A">
                    <a:lumMod val="60000"/>
                    <a:lumOff val="40000"/>
                  </a:srgbClr>
                </a:outerShdw>
              </a:effectLst>
            </a:endParaRPr>
          </a:p>
        </p:txBody>
      </p:sp>
      <p:pic>
        <p:nvPicPr>
          <p:cNvPr id="17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772150" y="416630"/>
            <a:ext cx="800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57975" y="132215"/>
            <a:ext cx="800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75752" y="132215"/>
            <a:ext cx="800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240491" y="76263"/>
            <a:ext cx="800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981122" y="247239"/>
            <a:ext cx="8001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86109" y="1836981"/>
            <a:ext cx="95826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LẠI!</a:t>
            </a:r>
            <a:r>
              <a:rPr lang="vi-VN" sz="5400" b="1" cap="none" spc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2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42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giáo án âm nhạc thi trang</Template>
  <TotalTime>0</TotalTime>
  <Words>240</Words>
  <Application>WPS Presentation</Application>
  <PresentationFormat>On-screen Show (4:3)</PresentationFormat>
  <Paragraphs>24</Paragraphs>
  <Slides>6</Slides>
  <Notes>1</Notes>
  <HiddenSlides>0</HiddenSlides>
  <MMClips>16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SimSun</vt:lpstr>
      <vt:lpstr>Wingdings</vt:lpstr>
      <vt:lpstr>Wingdings 3</vt:lpstr>
      <vt:lpstr>Arial</vt:lpstr>
      <vt:lpstr>Times New Roman</vt:lpstr>
      <vt:lpstr>Trebuchet MS</vt:lpstr>
      <vt:lpstr>Microsoft YaHei</vt:lpstr>
      <vt:lpstr>Arial Unicode MS</vt:lpstr>
      <vt:lpstr>Calibri</vt:lpstr>
      <vt:lpstr>Facet</vt:lpstr>
      <vt:lpstr>10_Facet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tgcomvietnam.com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137LETHANHNGHI</dc:creator>
  <cp:lastModifiedBy>ACER</cp:lastModifiedBy>
  <cp:revision>43</cp:revision>
  <dcterms:created xsi:type="dcterms:W3CDTF">2019-10-23T06:44:00Z</dcterms:created>
  <dcterms:modified xsi:type="dcterms:W3CDTF">2023-01-04T01:31:57Z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A1004292C68F4FC2AC20D89679F19020</vt:lpwstr>
  </property>
  <property fmtid="{D5CDD505-2E9C-101B-9397-08002B2CF9AE}" pid="3" name="KSOProductBuildVer">
    <vt:lpwstr>1033-11.2.0.11440</vt:lpwstr>
  </property>
</Properties>
</file>