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7" r:id="rId2"/>
    <p:sldId id="270" r:id="rId3"/>
    <p:sldId id="271" r:id="rId4"/>
    <p:sldId id="268" r:id="rId5"/>
    <p:sldId id="256" r:id="rId6"/>
    <p:sldId id="257" r:id="rId7"/>
    <p:sldId id="258" r:id="rId8"/>
    <p:sldId id="272" r:id="rId9"/>
    <p:sldId id="259" r:id="rId10"/>
    <p:sldId id="265" r:id="rId11"/>
    <p:sldId id="260" r:id="rId12"/>
    <p:sldId id="261" r:id="rId13"/>
    <p:sldId id="262" r:id="rId14"/>
    <p:sldId id="263" r:id="rId15"/>
    <p:sldId id="264" r:id="rId16"/>
    <p:sldId id="266" r:id="rId17"/>
    <p:sldId id="273" r:id="rId18"/>
    <p:sldId id="26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64B9ACF-8AC4-4BFD-8A7F-A485C51D1FCD}" type="datetimeFigureOut">
              <a:rPr lang="en-SG" smtClean="0"/>
              <a:t>23/4/2023</a:t>
            </a:fld>
            <a:endParaRPr lang="en-SG"/>
          </a:p>
        </p:txBody>
      </p:sp>
      <p:sp>
        <p:nvSpPr>
          <p:cNvPr id="8" name="Slide Number Placeholder 7"/>
          <p:cNvSpPr>
            <a:spLocks noGrp="1"/>
          </p:cNvSpPr>
          <p:nvPr>
            <p:ph type="sldNum" sz="quarter" idx="11"/>
          </p:nvPr>
        </p:nvSpPr>
        <p:spPr/>
        <p:txBody>
          <a:bodyPr/>
          <a:lstStyle/>
          <a:p>
            <a:fld id="{D3E9ADF0-BCCD-4E7C-B2BE-33F3DC3E08CA}" type="slidenum">
              <a:rPr lang="en-SG" smtClean="0"/>
              <a:t>‹#›</a:t>
            </a:fld>
            <a:endParaRPr lang="en-SG"/>
          </a:p>
        </p:txBody>
      </p:sp>
      <p:sp>
        <p:nvSpPr>
          <p:cNvPr id="9" name="Footer Placeholder 8"/>
          <p:cNvSpPr>
            <a:spLocks noGrp="1"/>
          </p:cNvSpPr>
          <p:nvPr>
            <p:ph type="ftr" sz="quarter" idx="12"/>
          </p:nvPr>
        </p:nvSpPr>
        <p:spPr/>
        <p:txBody>
          <a:bodyPr/>
          <a:lstStyle/>
          <a:p>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4B9ACF-8AC4-4BFD-8A7F-A485C51D1FCD}" type="datetimeFigureOut">
              <a:rPr lang="en-SG" smtClean="0"/>
              <a:t>23/4/2023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4B9ACF-8AC4-4BFD-8A7F-A485C51D1FCD}" type="datetimeFigureOut">
              <a:rPr lang="en-SG" smtClean="0"/>
              <a:t>23/4/2023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264B9ACF-8AC4-4BFD-8A7F-A485C51D1FCD}" type="datetimeFigureOut">
              <a:rPr lang="en-SG" smtClean="0"/>
              <a:t>23/4/2023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4B9ACF-8AC4-4BFD-8A7F-A485C51D1FCD}" type="datetimeFigureOut">
              <a:rPr lang="en-SG" smtClean="0"/>
              <a:t>23/4/2023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t>‹#›</a:t>
            </a:fld>
            <a:endParaRPr lang="en-SG"/>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264B9ACF-8AC4-4BFD-8A7F-A485C51D1FCD}" type="datetimeFigureOut">
              <a:rPr lang="en-SG" smtClean="0"/>
              <a:t>23/4/2023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3E9ADF0-BCCD-4E7C-B2BE-33F3DC3E08CA}" type="slidenum">
              <a:rPr lang="en-SG" smtClean="0"/>
              <a:t>‹#›</a:t>
            </a:fld>
            <a:endParaRPr lang="en-SG"/>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64B9ACF-8AC4-4BFD-8A7F-A485C51D1FCD}" type="datetimeFigureOut">
              <a:rPr lang="en-SG" smtClean="0"/>
              <a:t>23/4/2023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D3E9ADF0-BCCD-4E7C-B2BE-33F3DC3E08CA}" type="slidenum">
              <a:rPr lang="en-SG" smtClean="0"/>
              <a:t>‹#›</a:t>
            </a:fld>
            <a:endParaRPr lang="en-SG"/>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64B9ACF-8AC4-4BFD-8A7F-A485C51D1FCD}" type="datetimeFigureOut">
              <a:rPr lang="en-SG" smtClean="0"/>
              <a:t>23/4/2023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B9ACF-8AC4-4BFD-8A7F-A485C51D1FCD}" type="datetimeFigureOut">
              <a:rPr lang="en-SG" smtClean="0"/>
              <a:t>23/4/2023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4B9ACF-8AC4-4BFD-8A7F-A485C51D1FCD}" type="datetimeFigureOut">
              <a:rPr lang="en-SG" smtClean="0"/>
              <a:t>23/4/2023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4B9ACF-8AC4-4BFD-8A7F-A485C51D1FCD}" type="datetimeFigureOut">
              <a:rPr lang="en-SG" smtClean="0"/>
              <a:t>23/4/2023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264B9ACF-8AC4-4BFD-8A7F-A485C51D1FCD}" type="datetimeFigureOut">
              <a:rPr lang="en-SG" smtClean="0"/>
              <a:t>23/4/2023</a:t>
            </a:fld>
            <a:endParaRPr lang="en-SG"/>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SG"/>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D3E9ADF0-BCCD-4E7C-B2BE-33F3DC3E08CA}" type="slidenum">
              <a:rPr lang="en-SG" smtClean="0"/>
              <a:t>‹#›</a:t>
            </a:fld>
            <a:endParaRPr lang="en-SG"/>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D:\NAM%20HOC%202014-2015\chu%20bo%20doi-thi%20GVDG\CHU%20BO%20DOI.wav" TargetMode="External"/><Relationship Id="rId5" Type="http://schemas.openxmlformats.org/officeDocument/2006/relationships/image" Target="../media/image5.gi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556792"/>
            <a:ext cx="6912768" cy="1800200"/>
          </a:xfrm>
          <a:solidFill>
            <a:schemeClr val="bg1"/>
          </a:solidFill>
          <a:ln>
            <a:solidFill>
              <a:schemeClr val="bg1"/>
            </a:solidFill>
          </a:ln>
        </p:spPr>
        <p:txBody>
          <a:bodyPr>
            <a:noAutofit/>
            <a:scene3d>
              <a:camera prst="perspective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SG" sz="6600" b="1" spc="0"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Truyện “ Chiếc ô của Thỏ trắng”</a:t>
            </a:r>
            <a:endParaRPr lang="en-SG" sz="6600" b="1"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Subtitle 2"/>
          <p:cNvSpPr>
            <a:spLocks noGrp="1"/>
          </p:cNvSpPr>
          <p:nvPr>
            <p:ph type="subTitle" idx="1"/>
          </p:nvPr>
        </p:nvSpPr>
        <p:spPr>
          <a:xfrm>
            <a:off x="1331640" y="4293096"/>
            <a:ext cx="6400800" cy="1152128"/>
          </a:xfrm>
          <a:solidFill>
            <a:schemeClr val="accent2">
              <a:lumMod val="20000"/>
              <a:lumOff val="80000"/>
            </a:schemeClr>
          </a:solidFill>
        </p:spPr>
        <p:txBody>
          <a:bodyPr>
            <a:noAutofit/>
          </a:bodyPr>
          <a:lstStyle/>
          <a:p>
            <a:r>
              <a:rPr lang="en-SG" sz="2400" dirty="0" smtClean="0">
                <a:solidFill>
                  <a:srgbClr val="7030A0"/>
                </a:solidFill>
                <a:latin typeface="Times New Roman" pitchFamily="18" charset="0"/>
                <a:cs typeface="Times New Roman" pitchFamily="18" charset="0"/>
              </a:rPr>
              <a:t>Giáo viên: </a:t>
            </a:r>
            <a:r>
              <a:rPr lang="en-SG" dirty="0" err="1" smtClean="0">
                <a:solidFill>
                  <a:srgbClr val="7030A0"/>
                </a:solidFill>
                <a:latin typeface="Times New Roman" pitchFamily="18" charset="0"/>
                <a:cs typeface="Times New Roman" pitchFamily="18" charset="0"/>
              </a:rPr>
              <a:t>Phạm</a:t>
            </a:r>
            <a:r>
              <a:rPr lang="en-SG" dirty="0" smtClean="0">
                <a:solidFill>
                  <a:srgbClr val="7030A0"/>
                </a:solidFill>
                <a:latin typeface="Times New Roman" pitchFamily="18" charset="0"/>
                <a:cs typeface="Times New Roman" pitchFamily="18" charset="0"/>
              </a:rPr>
              <a:t> </a:t>
            </a:r>
            <a:r>
              <a:rPr lang="en-SG" dirty="0" err="1" smtClean="0">
                <a:solidFill>
                  <a:srgbClr val="7030A0"/>
                </a:solidFill>
                <a:latin typeface="Times New Roman" pitchFamily="18" charset="0"/>
                <a:cs typeface="Times New Roman" pitchFamily="18" charset="0"/>
              </a:rPr>
              <a:t>Thị</a:t>
            </a:r>
            <a:r>
              <a:rPr lang="en-SG" dirty="0" smtClean="0">
                <a:solidFill>
                  <a:srgbClr val="7030A0"/>
                </a:solidFill>
                <a:latin typeface="Times New Roman" pitchFamily="18" charset="0"/>
                <a:cs typeface="Times New Roman" pitchFamily="18" charset="0"/>
              </a:rPr>
              <a:t> </a:t>
            </a:r>
            <a:r>
              <a:rPr lang="en-SG" dirty="0" err="1" smtClean="0">
                <a:solidFill>
                  <a:srgbClr val="7030A0"/>
                </a:solidFill>
                <a:latin typeface="Times New Roman" pitchFamily="18" charset="0"/>
                <a:cs typeface="Times New Roman" pitchFamily="18" charset="0"/>
              </a:rPr>
              <a:t>Thúy</a:t>
            </a:r>
            <a:endParaRPr lang="en-SG" sz="2400" dirty="0" smtClean="0">
              <a:solidFill>
                <a:srgbClr val="7030A0"/>
              </a:solidFill>
              <a:latin typeface="Times New Roman" pitchFamily="18" charset="0"/>
              <a:cs typeface="Times New Roman" pitchFamily="18" charset="0"/>
            </a:endParaRPr>
          </a:p>
          <a:p>
            <a:r>
              <a:rPr lang="en-SG" sz="2400" dirty="0" smtClean="0">
                <a:solidFill>
                  <a:srgbClr val="7030A0"/>
                </a:solidFill>
                <a:latin typeface="Times New Roman" pitchFamily="18" charset="0"/>
                <a:cs typeface="Times New Roman" pitchFamily="18" charset="0"/>
              </a:rPr>
              <a:t>Lớp: </a:t>
            </a:r>
            <a:r>
              <a:rPr lang="en-SG" sz="2400" dirty="0" err="1" smtClean="0">
                <a:solidFill>
                  <a:srgbClr val="7030A0"/>
                </a:solidFill>
                <a:latin typeface="Times New Roman" pitchFamily="18" charset="0"/>
                <a:cs typeface="Times New Roman" pitchFamily="18" charset="0"/>
              </a:rPr>
              <a:t>Mầm</a:t>
            </a:r>
            <a:r>
              <a:rPr lang="en-SG" sz="2400" smtClean="0">
                <a:solidFill>
                  <a:srgbClr val="7030A0"/>
                </a:solidFill>
                <a:latin typeface="Times New Roman" pitchFamily="18" charset="0"/>
                <a:cs typeface="Times New Roman" pitchFamily="18" charset="0"/>
              </a:rPr>
              <a:t> </a:t>
            </a:r>
            <a:r>
              <a:rPr lang="en-SG" sz="2400" smtClean="0">
                <a:solidFill>
                  <a:srgbClr val="7030A0"/>
                </a:solidFill>
                <a:latin typeface="Times New Roman" pitchFamily="18" charset="0"/>
                <a:cs typeface="Times New Roman" pitchFamily="18" charset="0"/>
              </a:rPr>
              <a:t>2</a:t>
            </a:r>
            <a:endParaRPr lang="en-SG" sz="2400" dirty="0">
              <a:solidFill>
                <a:srgbClr val="7030A0"/>
              </a:solidFill>
              <a:latin typeface="Times New Roman" pitchFamily="18" charset="0"/>
              <a:cs typeface="Times New Roman" pitchFamily="18" charset="0"/>
            </a:endParaRPr>
          </a:p>
        </p:txBody>
      </p:sp>
      <p:pic>
        <p:nvPicPr>
          <p:cNvPr id="4" name="hoat_canh_dien_roi_va_nhac_nen_cuc_hay_2232018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81456" y="5229200"/>
            <a:ext cx="609600" cy="609600"/>
          </a:xfrm>
          <a:prstGeom prst="rect">
            <a:avLst/>
          </a:prstGeom>
        </p:spPr>
      </p:pic>
    </p:spTree>
    <p:extLst>
      <p:ext uri="{BB962C8B-B14F-4D97-AF65-F5344CB8AC3E}">
        <p14:creationId xmlns:p14="http://schemas.microsoft.com/office/powerpoint/2010/main" val="8090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fontScale="90000"/>
          </a:bodyPr>
          <a:lstStyle/>
          <a:p>
            <a:r>
              <a:rPr lang="en-SG" sz="3200" dirty="0" smtClean="0"/>
              <a:t>Khi có mưa thỏ trắng đã lấy gì làm ô để che đầu?</a:t>
            </a:r>
            <a:endParaRPr lang="en-SG" sz="3200" dirty="0"/>
          </a:p>
        </p:txBody>
      </p:sp>
      <p:pic>
        <p:nvPicPr>
          <p:cNvPr id="4"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35" t="5051" r="50430" b="-306"/>
          <a:stretch/>
        </p:blipFill>
        <p:spPr bwMode="auto">
          <a:xfrm>
            <a:off x="2339752" y="1412776"/>
            <a:ext cx="459881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54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normAutofit/>
          </a:bodyPr>
          <a:lstStyle/>
          <a:p>
            <a:r>
              <a:rPr lang="en-SG" sz="4800" dirty="0"/>
              <a:t>T</a:t>
            </a:r>
            <a:r>
              <a:rPr lang="en-SG" sz="4800" dirty="0" smtClean="0"/>
              <a:t>hỏ trắng gặp ai?</a:t>
            </a:r>
            <a:endParaRPr lang="en-SG" sz="4800"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8280920"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36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dirty="0" smtClean="0"/>
              <a:t>Gà con kêu như thế nào?</a:t>
            </a:r>
            <a:endParaRPr lang="en-SG" dirty="0"/>
          </a:p>
        </p:txBody>
      </p:sp>
      <p:sp>
        <p:nvSpPr>
          <p:cNvPr id="5" name="Oval Callout 4"/>
          <p:cNvSpPr/>
          <p:nvPr/>
        </p:nvSpPr>
        <p:spPr>
          <a:xfrm rot="1324811">
            <a:off x="4009718" y="2143995"/>
            <a:ext cx="3816424" cy="1584176"/>
          </a:xfrm>
          <a:prstGeom prst="wedgeEllipseCallout">
            <a:avLst>
              <a:gd name="adj1" fmla="val -44956"/>
              <a:gd name="adj2" fmla="val 8399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SG" sz="2800"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rPr>
              <a:t>Chiếp! Chiếp  !</a:t>
            </a:r>
          </a:p>
        </p:txBody>
      </p:sp>
      <p:pic>
        <p:nvPicPr>
          <p:cNvPr id="1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245" t="52049" r="60033" b="9688"/>
          <a:stretch/>
        </p:blipFill>
        <p:spPr bwMode="auto">
          <a:xfrm>
            <a:off x="1043608" y="2636912"/>
            <a:ext cx="2520280" cy="388843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45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27168" cy="922114"/>
          </a:xfrm>
        </p:spPr>
        <p:txBody>
          <a:bodyPr>
            <a:noAutofit/>
          </a:bodyPr>
          <a:lstStyle/>
          <a:p>
            <a:r>
              <a:rPr lang="en-SG" sz="3600" dirty="0" smtClean="0"/>
              <a:t>Thỏ trắng và gà con gặp ai?</a:t>
            </a:r>
            <a:endParaRPr lang="en-SG" sz="3600"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96839" y="1600200"/>
            <a:ext cx="595032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8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sz="4000" dirty="0" smtClean="0"/>
              <a:t>Mèo kêu như thế nào?</a:t>
            </a:r>
            <a:endParaRPr lang="en-SG" sz="4000" dirty="0"/>
          </a:p>
        </p:txBody>
      </p:sp>
      <p:sp>
        <p:nvSpPr>
          <p:cNvPr id="9" name="Rectangular Callout 8"/>
          <p:cNvSpPr/>
          <p:nvPr/>
        </p:nvSpPr>
        <p:spPr>
          <a:xfrm rot="21104824">
            <a:off x="1187624" y="2065883"/>
            <a:ext cx="3168352" cy="1224136"/>
          </a:xfrm>
          <a:prstGeom prst="wedgeRectCallout">
            <a:avLst>
              <a:gd name="adj1" fmla="val 60278"/>
              <a:gd name="adj2" fmla="val 9475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SG"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Meo !  meo !!</a:t>
            </a:r>
            <a:endParaRPr lang="en-SG"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12"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1250" t="39336" r="6609" b="14441"/>
          <a:stretch/>
        </p:blipFill>
        <p:spPr bwMode="auto">
          <a:xfrm>
            <a:off x="4572000" y="2636912"/>
            <a:ext cx="3816424" cy="388843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64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368152"/>
          </a:xfrm>
        </p:spPr>
        <p:txBody>
          <a:bodyPr>
            <a:noAutofit/>
          </a:bodyPr>
          <a:lstStyle/>
          <a:p>
            <a:r>
              <a:rPr lang="en-SG" sz="3600" dirty="0" smtClean="0"/>
              <a:t>Khi tạnh mưa, có nắng Thỏ trắng, gà con và mèo con đã làm gì? </a:t>
            </a:r>
            <a:endParaRPr lang="en-SG" sz="3600"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64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96752"/>
            <a:ext cx="8229600" cy="4392488"/>
          </a:xfrm>
          <a:solidFill>
            <a:schemeClr val="accent2">
              <a:lumMod val="40000"/>
              <a:lumOff val="60000"/>
            </a:schemeClr>
          </a:solidFill>
        </p:spPr>
        <p:txBody>
          <a:bodyPr>
            <a:normAutofit fontScale="90000"/>
          </a:bodyPr>
          <a:lstStyle/>
          <a:p>
            <a:r>
              <a:rPr lang="en-US" dirty="0"/>
              <a:t>=&gt; Giáo dục: Bạn </a:t>
            </a:r>
            <a:r>
              <a:rPr lang="en-US" dirty="0" smtClean="0"/>
              <a:t>Thỏ </a:t>
            </a:r>
            <a:r>
              <a:rPr lang="en-US" dirty="0"/>
              <a:t>thông minh và tốt bụng </a:t>
            </a:r>
            <a:r>
              <a:rPr lang="en-US" dirty="0" smtClean="0"/>
              <a:t>đã biết </a:t>
            </a:r>
            <a:r>
              <a:rPr lang="en-US" dirty="0"/>
              <a:t>giúp </a:t>
            </a:r>
            <a:r>
              <a:rPr lang="en-US" dirty="0" smtClean="0"/>
              <a:t>đỡ </a:t>
            </a:r>
            <a:r>
              <a:rPr lang="en-US" dirty="0"/>
              <a:t>các bạn. Khi </a:t>
            </a:r>
            <a:r>
              <a:rPr lang="en-US" dirty="0" smtClean="0"/>
              <a:t> </a:t>
            </a:r>
            <a:r>
              <a:rPr lang="en-US" dirty="0"/>
              <a:t>các con chơi đồ chơi, </a:t>
            </a:r>
            <a:r>
              <a:rPr lang="en-US" dirty="0" smtClean="0"/>
              <a:t>các con </a:t>
            </a:r>
            <a:r>
              <a:rPr lang="en-US" dirty="0"/>
              <a:t>chơi cùng bạn, không được tranh giành đồ chơi của </a:t>
            </a:r>
            <a:r>
              <a:rPr lang="en-US" dirty="0" smtClean="0"/>
              <a:t>bạn.</a:t>
            </a:r>
            <a:endParaRPr lang="en-SG" dirty="0">
              <a:solidFill>
                <a:schemeClr val="tx1">
                  <a:lumMod val="95000"/>
                  <a:lumOff val="5000"/>
                </a:schemeClr>
              </a:solidFill>
            </a:endParaRPr>
          </a:p>
        </p:txBody>
      </p:sp>
    </p:spTree>
    <p:extLst>
      <p:ext uri="{BB962C8B-B14F-4D97-AF65-F5344CB8AC3E}">
        <p14:creationId xmlns:p14="http://schemas.microsoft.com/office/powerpoint/2010/main" val="40280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images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683568" y="798513"/>
            <a:ext cx="8136904"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panose="020B0604020202020204" pitchFamily="34" charset="0"/>
                <a:cs typeface="Arial" panose="020B0604020202020204" pitchFamily="34" charset="0"/>
              </a:defRPr>
            </a:lvl1pPr>
            <a:lvl2pPr marL="742950" indent="-285750" eaLnBrk="0" hangingPunct="0">
              <a:defRPr sz="4000">
                <a:solidFill>
                  <a:schemeClr val="tx1"/>
                </a:solidFill>
                <a:latin typeface="Arial" panose="020B0604020202020204" pitchFamily="34" charset="0"/>
                <a:cs typeface="Arial" panose="020B0604020202020204" pitchFamily="34" charset="0"/>
              </a:defRPr>
            </a:lvl2pPr>
            <a:lvl3pPr marL="1143000" indent="-228600" eaLnBrk="0" hangingPunct="0">
              <a:defRPr sz="4000">
                <a:solidFill>
                  <a:schemeClr val="tx1"/>
                </a:solidFill>
                <a:latin typeface="Arial" panose="020B0604020202020204" pitchFamily="34" charset="0"/>
                <a:cs typeface="Arial" panose="020B0604020202020204" pitchFamily="34" charset="0"/>
              </a:defRPr>
            </a:lvl3pPr>
            <a:lvl4pPr marL="1600200" indent="-228600" eaLnBrk="0" hangingPunct="0">
              <a:defRPr sz="4000">
                <a:solidFill>
                  <a:schemeClr val="tx1"/>
                </a:solidFill>
                <a:latin typeface="Arial" panose="020B0604020202020204" pitchFamily="34" charset="0"/>
                <a:cs typeface="Arial" panose="020B0604020202020204" pitchFamily="34" charset="0"/>
              </a:defRPr>
            </a:lvl4pPr>
            <a:lvl5pPr marL="2057400" indent="-228600" eaLnBrk="0" hangingPunct="0">
              <a:defRPr sz="4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9pPr>
          </a:lstStyle>
          <a:p>
            <a:pPr eaLnBrk="1" hangingPunct="1"/>
            <a:r>
              <a:rPr lang="en-US" altLang="en-US" sz="8800" dirty="0" err="1" smtClean="0">
                <a:solidFill>
                  <a:srgbClr val="FF0066"/>
                </a:solidFill>
                <a:latin typeface="Times New Roman" panose="02020603050405020304" pitchFamily="18" charset="0"/>
              </a:rPr>
              <a:t>Hoạt</a:t>
            </a:r>
            <a:r>
              <a:rPr lang="en-US" altLang="en-US" sz="8800" dirty="0" smtClean="0">
                <a:solidFill>
                  <a:srgbClr val="FF0066"/>
                </a:solidFill>
                <a:latin typeface="Times New Roman" panose="02020603050405020304" pitchFamily="18" charset="0"/>
              </a:rPr>
              <a:t> </a:t>
            </a:r>
            <a:r>
              <a:rPr lang="en-US" altLang="en-US" sz="8800" dirty="0" err="1" smtClean="0">
                <a:solidFill>
                  <a:srgbClr val="FF0066"/>
                </a:solidFill>
                <a:latin typeface="Times New Roman" panose="02020603050405020304" pitchFamily="18" charset="0"/>
              </a:rPr>
              <a:t>động</a:t>
            </a:r>
            <a:r>
              <a:rPr lang="en-US" altLang="en-US" sz="8800" dirty="0" smtClean="0">
                <a:solidFill>
                  <a:srgbClr val="FF0066"/>
                </a:solidFill>
                <a:latin typeface="Times New Roman" panose="02020603050405020304" pitchFamily="18" charset="0"/>
              </a:rPr>
              <a:t> 3:</a:t>
            </a:r>
          </a:p>
          <a:p>
            <a:pPr eaLnBrk="1" hangingPunct="1"/>
            <a:r>
              <a:rPr lang="en-US" sz="8800" b="1" dirty="0" err="1">
                <a:solidFill>
                  <a:srgbClr val="FFFF00"/>
                </a:solidFill>
                <a:latin typeface="Times New Roman" panose="02020603050405020304" pitchFamily="18" charset="0"/>
                <a:cs typeface="Times New Roman" panose="02020603050405020304" pitchFamily="18" charset="0"/>
              </a:rPr>
              <a:t>Trò</a:t>
            </a:r>
            <a:r>
              <a:rPr lang="en-US" sz="8800" b="1" dirty="0">
                <a:solidFill>
                  <a:srgbClr val="FFFF00"/>
                </a:solidFill>
                <a:latin typeface="Times New Roman" panose="02020603050405020304" pitchFamily="18" charset="0"/>
                <a:cs typeface="Times New Roman" panose="02020603050405020304" pitchFamily="18" charset="0"/>
              </a:rPr>
              <a:t> </a:t>
            </a:r>
            <a:r>
              <a:rPr lang="en-US" sz="8800" b="1" dirty="0" err="1">
                <a:solidFill>
                  <a:srgbClr val="FFFF00"/>
                </a:solidFill>
                <a:latin typeface="Times New Roman" panose="02020603050405020304" pitchFamily="18" charset="0"/>
                <a:cs typeface="Times New Roman" panose="02020603050405020304" pitchFamily="18" charset="0"/>
              </a:rPr>
              <a:t>chơi</a:t>
            </a:r>
            <a:r>
              <a:rPr lang="en-US" sz="8800" b="1" dirty="0">
                <a:solidFill>
                  <a:srgbClr val="FFFF00"/>
                </a:solidFill>
                <a:latin typeface="Times New Roman" panose="02020603050405020304" pitchFamily="18" charset="0"/>
                <a:cs typeface="Times New Roman" panose="02020603050405020304" pitchFamily="18" charset="0"/>
              </a:rPr>
              <a:t> </a:t>
            </a:r>
            <a:r>
              <a:rPr lang="en-US" sz="8800" b="1" dirty="0" err="1">
                <a:solidFill>
                  <a:srgbClr val="FFFF00"/>
                </a:solidFill>
                <a:latin typeface="Times New Roman" panose="02020603050405020304" pitchFamily="18" charset="0"/>
                <a:cs typeface="Times New Roman" panose="02020603050405020304" pitchFamily="18" charset="0"/>
              </a:rPr>
              <a:t>thể</a:t>
            </a:r>
            <a:r>
              <a:rPr lang="en-US" sz="8800" b="1" dirty="0">
                <a:solidFill>
                  <a:srgbClr val="FFFF00"/>
                </a:solidFill>
                <a:latin typeface="Times New Roman" panose="02020603050405020304" pitchFamily="18" charset="0"/>
                <a:cs typeface="Times New Roman" panose="02020603050405020304" pitchFamily="18" charset="0"/>
              </a:rPr>
              <a:t> </a:t>
            </a:r>
            <a:r>
              <a:rPr lang="en-US" sz="8800" b="1" dirty="0" err="1">
                <a:solidFill>
                  <a:srgbClr val="FFFF00"/>
                </a:solidFill>
                <a:latin typeface="Times New Roman" panose="02020603050405020304" pitchFamily="18" charset="0"/>
                <a:cs typeface="Times New Roman" panose="02020603050405020304" pitchFamily="18" charset="0"/>
              </a:rPr>
              <a:t>hiện</a:t>
            </a:r>
            <a:r>
              <a:rPr lang="en-US" sz="8800" b="1" dirty="0">
                <a:solidFill>
                  <a:srgbClr val="FFFF00"/>
                </a:solidFill>
                <a:latin typeface="Times New Roman" panose="02020603050405020304" pitchFamily="18" charset="0"/>
                <a:cs typeface="Times New Roman" panose="02020603050405020304" pitchFamily="18" charset="0"/>
              </a:rPr>
              <a:t> </a:t>
            </a:r>
            <a:r>
              <a:rPr lang="en-US" sz="8800" b="1" dirty="0" err="1">
                <a:solidFill>
                  <a:srgbClr val="FFFF00"/>
                </a:solidFill>
                <a:latin typeface="Times New Roman" panose="02020603050405020304" pitchFamily="18" charset="0"/>
                <a:cs typeface="Times New Roman" panose="02020603050405020304" pitchFamily="18" charset="0"/>
              </a:rPr>
              <a:t>vai</a:t>
            </a:r>
            <a:r>
              <a:rPr lang="en-US" sz="8800" b="1" dirty="0">
                <a:solidFill>
                  <a:srgbClr val="FFFF00"/>
                </a:solidFill>
                <a:latin typeface="Times New Roman" panose="02020603050405020304" pitchFamily="18" charset="0"/>
                <a:cs typeface="Times New Roman" panose="02020603050405020304" pitchFamily="18" charset="0"/>
              </a:rPr>
              <a:t>.</a:t>
            </a:r>
          </a:p>
          <a:p>
            <a:pPr eaLnBrk="1" hangingPunct="1"/>
            <a:r>
              <a:rPr lang="en-US" altLang="en-US" sz="8800" dirty="0" smtClean="0">
                <a:solidFill>
                  <a:srgbClr val="FF0066"/>
                </a:solidFill>
                <a:latin typeface="Times New Roman" panose="02020603050405020304" pitchFamily="18" charset="0"/>
              </a:rPr>
              <a:t> </a:t>
            </a:r>
            <a:endParaRPr lang="en-US" altLang="en-US" sz="8800" dirty="0">
              <a:solidFill>
                <a:srgbClr val="FF0066"/>
              </a:solidFill>
              <a:latin typeface="Times New Roman" panose="02020603050405020304" pitchFamily="18" charset="0"/>
            </a:endParaRPr>
          </a:p>
        </p:txBody>
      </p:sp>
    </p:spTree>
    <p:extLst>
      <p:ext uri="{BB962C8B-B14F-4D97-AF65-F5344CB8AC3E}">
        <p14:creationId xmlns:p14="http://schemas.microsoft.com/office/powerpoint/2010/main" val="511628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8229600" cy="3744416"/>
          </a:xfrm>
          <a:effectLst>
            <a:glow rad="228600">
              <a:schemeClr val="accent2">
                <a:satMod val="175000"/>
                <a:alpha val="40000"/>
              </a:schemeClr>
            </a:glow>
          </a:effectLst>
        </p:spPr>
        <p:txBody>
          <a:bodyPr/>
          <a:lstStyle/>
          <a:p>
            <a:r>
              <a:rPr lang="en-SG" dirty="0" smtClean="0"/>
              <a:t>Chúc các cô sức </a:t>
            </a:r>
            <a:r>
              <a:rPr lang="en-SG" dirty="0" err="1" smtClean="0"/>
              <a:t>khỏe</a:t>
            </a:r>
            <a:r>
              <a:rPr lang="en-SG" dirty="0" smtClean="0"/>
              <a:t> </a:t>
            </a:r>
            <a:r>
              <a:rPr lang="en-SG" dirty="0" err="1" smtClean="0"/>
              <a:t>và</a:t>
            </a:r>
            <a:r>
              <a:rPr lang="en-SG" dirty="0" smtClean="0"/>
              <a:t> </a:t>
            </a:r>
            <a:r>
              <a:rPr lang="en-SG" dirty="0" err="1" smtClean="0"/>
              <a:t>thành</a:t>
            </a:r>
            <a:r>
              <a:rPr lang="en-SG" dirty="0" smtClean="0"/>
              <a:t> công !!!!!</a:t>
            </a:r>
            <a:endParaRPr lang="en-SG" dirty="0"/>
          </a:p>
        </p:txBody>
      </p:sp>
    </p:spTree>
    <p:extLst>
      <p:ext uri="{BB962C8B-B14F-4D97-AF65-F5344CB8AC3E}">
        <p14:creationId xmlns:p14="http://schemas.microsoft.com/office/powerpoint/2010/main" val="2686962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8" name="CHU BO DOI.wav">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609600" y="5791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5" descr="129492209485953685_574_57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99" t="5357" r="2499"/>
          <a:stretch>
            <a:fillRect/>
          </a:stretch>
        </p:blipFill>
        <p:spPr bwMode="auto">
          <a:xfrm>
            <a:off x="247042" y="2819400"/>
            <a:ext cx="8686800" cy="40386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6" descr="C:\Users\NGOCTHANH\Desktop\anh dep\725049hhwhm87hw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442" y="-99392"/>
            <a:ext cx="9144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8"/>
          <p:cNvSpPr>
            <a:spLocks noChangeArrowheads="1" noChangeShapeType="1" noTextEdit="1"/>
          </p:cNvSpPr>
          <p:nvPr/>
        </p:nvSpPr>
        <p:spPr bwMode="auto">
          <a:xfrm>
            <a:off x="1475656" y="1268760"/>
            <a:ext cx="6192688" cy="1449041"/>
          </a:xfrm>
          <a:prstGeom prst="rect">
            <a:avLst/>
          </a:prstGeom>
        </p:spPr>
        <p:txBody>
          <a:bodyPr wrap="none" fromWordArt="1">
            <a:prstTxWarp prst="textPlain">
              <a:avLst>
                <a:gd name="adj" fmla="val 50275"/>
              </a:avLst>
            </a:prstTxWarp>
          </a:bodyPr>
          <a:lstStyle/>
          <a:p>
            <a:pPr algn="ctr"/>
            <a:r>
              <a:rPr lang="en-US" sz="3600" b="1" kern="10" dirty="0" smtClean="0">
                <a:ln w="19050">
                  <a:solidFill>
                    <a:srgbClr val="0066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1. </a:t>
            </a:r>
            <a:r>
              <a:rPr lang="en-US" sz="3600" b="1" kern="10" dirty="0" err="1" smtClean="0">
                <a:ln w="19050">
                  <a:solidFill>
                    <a:srgbClr val="0066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Ổn</a:t>
            </a:r>
            <a:r>
              <a:rPr lang="en-US" sz="3600" b="1" kern="10" dirty="0" smtClean="0">
                <a:ln w="19050">
                  <a:solidFill>
                    <a:srgbClr val="0066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600" b="1" kern="10" dirty="0" err="1" smtClean="0">
                <a:ln w="19050">
                  <a:solidFill>
                    <a:srgbClr val="0066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định</a:t>
            </a:r>
            <a:endParaRPr lang="en-US" sz="3600" b="1" kern="10" dirty="0">
              <a:ln w="19050">
                <a:solidFill>
                  <a:srgbClr val="0066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5126" name="Rectangle 23"/>
          <p:cNvSpPr>
            <a:spLocks noChangeArrowheads="1"/>
          </p:cNvSpPr>
          <p:nvPr/>
        </p:nvSpPr>
        <p:spPr bwMode="auto">
          <a:xfrm>
            <a:off x="762000" y="3273504"/>
            <a:ext cx="792088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panose="020B0604020202020204" pitchFamily="34" charset="0"/>
                <a:cs typeface="Arial" panose="020B0604020202020204" pitchFamily="34" charset="0"/>
              </a:defRPr>
            </a:lvl1pPr>
            <a:lvl2pPr marL="742950" indent="-285750" eaLnBrk="0" hangingPunct="0">
              <a:defRPr sz="4000">
                <a:solidFill>
                  <a:schemeClr val="tx1"/>
                </a:solidFill>
                <a:latin typeface="Arial" panose="020B0604020202020204" pitchFamily="34" charset="0"/>
                <a:cs typeface="Arial" panose="020B0604020202020204" pitchFamily="34" charset="0"/>
              </a:defRPr>
            </a:lvl2pPr>
            <a:lvl3pPr marL="1143000" indent="-228600" eaLnBrk="0" hangingPunct="0">
              <a:defRPr sz="4000">
                <a:solidFill>
                  <a:schemeClr val="tx1"/>
                </a:solidFill>
                <a:latin typeface="Arial" panose="020B0604020202020204" pitchFamily="34" charset="0"/>
                <a:cs typeface="Arial" panose="020B0604020202020204" pitchFamily="34" charset="0"/>
              </a:defRPr>
            </a:lvl3pPr>
            <a:lvl4pPr marL="1600200" indent="-228600" eaLnBrk="0" hangingPunct="0">
              <a:defRPr sz="4000">
                <a:solidFill>
                  <a:schemeClr val="tx1"/>
                </a:solidFill>
                <a:latin typeface="Arial" panose="020B0604020202020204" pitchFamily="34" charset="0"/>
                <a:cs typeface="Arial" panose="020B0604020202020204" pitchFamily="34" charset="0"/>
              </a:defRPr>
            </a:lvl4pPr>
            <a:lvl5pPr marL="2057400" indent="-228600" eaLnBrk="0" hangingPunct="0">
              <a:defRPr sz="4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9pPr>
          </a:lstStyle>
          <a:p>
            <a:pPr eaLnBrk="1" hangingPunct="1"/>
            <a:r>
              <a:rPr lang="en-US" altLang="en-US" sz="6600" dirty="0" err="1" smtClean="0">
                <a:solidFill>
                  <a:srgbClr val="CC0000"/>
                </a:solidFill>
                <a:latin typeface="Times New Roman" panose="02020603050405020304" pitchFamily="18" charset="0"/>
                <a:cs typeface="Times New Roman" panose="02020603050405020304" pitchFamily="18" charset="0"/>
              </a:rPr>
              <a:t>Trò</a:t>
            </a:r>
            <a:r>
              <a:rPr lang="en-US" altLang="en-US" sz="6600" dirty="0" smtClean="0">
                <a:solidFill>
                  <a:srgbClr val="CC0000"/>
                </a:solidFill>
                <a:latin typeface="Times New Roman" panose="02020603050405020304" pitchFamily="18" charset="0"/>
                <a:cs typeface="Times New Roman" panose="02020603050405020304" pitchFamily="18" charset="0"/>
              </a:rPr>
              <a:t> </a:t>
            </a:r>
            <a:r>
              <a:rPr lang="en-US" altLang="en-US" sz="6600" dirty="0" err="1" smtClean="0">
                <a:solidFill>
                  <a:srgbClr val="CC0000"/>
                </a:solidFill>
                <a:latin typeface="Times New Roman" panose="02020603050405020304" pitchFamily="18" charset="0"/>
                <a:cs typeface="Times New Roman" panose="02020603050405020304" pitchFamily="18" charset="0"/>
              </a:rPr>
              <a:t>chơi</a:t>
            </a:r>
            <a:r>
              <a:rPr lang="en-US" altLang="en-US" sz="6600" dirty="0" smtClean="0">
                <a:solidFill>
                  <a:srgbClr val="CC0000"/>
                </a:solidFill>
                <a:latin typeface="Times New Roman" panose="02020603050405020304" pitchFamily="18" charset="0"/>
                <a:cs typeface="Times New Roman" panose="02020603050405020304" pitchFamily="18" charset="0"/>
              </a:rPr>
              <a:t>: “ </a:t>
            </a:r>
            <a:r>
              <a:rPr lang="en-US" altLang="en-US" sz="6600" dirty="0" err="1" smtClean="0">
                <a:solidFill>
                  <a:srgbClr val="CC0000"/>
                </a:solidFill>
                <a:latin typeface="Times New Roman" panose="02020603050405020304" pitchFamily="18" charset="0"/>
                <a:cs typeface="Times New Roman" panose="02020603050405020304" pitchFamily="18" charset="0"/>
              </a:rPr>
              <a:t>Trời</a:t>
            </a:r>
            <a:r>
              <a:rPr lang="en-US" altLang="en-US" sz="6600" dirty="0" smtClean="0">
                <a:solidFill>
                  <a:srgbClr val="CC0000"/>
                </a:solidFill>
                <a:latin typeface="Times New Roman" panose="02020603050405020304" pitchFamily="18" charset="0"/>
                <a:cs typeface="Times New Roman" panose="02020603050405020304" pitchFamily="18" charset="0"/>
              </a:rPr>
              <a:t> </a:t>
            </a:r>
            <a:r>
              <a:rPr lang="en-US" altLang="en-US" sz="6600" dirty="0" err="1" smtClean="0">
                <a:solidFill>
                  <a:srgbClr val="CC0000"/>
                </a:solidFill>
                <a:latin typeface="Times New Roman" panose="02020603050405020304" pitchFamily="18" charset="0"/>
                <a:cs typeface="Times New Roman" panose="02020603050405020304" pitchFamily="18" charset="0"/>
              </a:rPr>
              <a:t>mưa</a:t>
            </a:r>
            <a:r>
              <a:rPr lang="en-US" altLang="en-US" sz="6600" dirty="0" smtClean="0">
                <a:solidFill>
                  <a:srgbClr val="CC0000"/>
                </a:solidFill>
                <a:latin typeface="Times New Roman" panose="02020603050405020304" pitchFamily="18" charset="0"/>
                <a:cs typeface="Times New Roman" panose="02020603050405020304" pitchFamily="18" charset="0"/>
              </a:rPr>
              <a:t>”</a:t>
            </a:r>
            <a:endParaRPr lang="en-US" altLang="en-US" sz="6600" dirty="0">
              <a:solidFill>
                <a:srgbClr val="CC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9850972"/>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430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images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1447800" y="798513"/>
            <a:ext cx="6781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panose="020B0604020202020204" pitchFamily="34" charset="0"/>
                <a:cs typeface="Arial" panose="020B0604020202020204" pitchFamily="34" charset="0"/>
              </a:defRPr>
            </a:lvl1pPr>
            <a:lvl2pPr marL="742950" indent="-285750" eaLnBrk="0" hangingPunct="0">
              <a:defRPr sz="4000">
                <a:solidFill>
                  <a:schemeClr val="tx1"/>
                </a:solidFill>
                <a:latin typeface="Arial" panose="020B0604020202020204" pitchFamily="34" charset="0"/>
                <a:cs typeface="Arial" panose="020B0604020202020204" pitchFamily="34" charset="0"/>
              </a:defRPr>
            </a:lvl2pPr>
            <a:lvl3pPr marL="1143000" indent="-228600" eaLnBrk="0" hangingPunct="0">
              <a:defRPr sz="4000">
                <a:solidFill>
                  <a:schemeClr val="tx1"/>
                </a:solidFill>
                <a:latin typeface="Arial" panose="020B0604020202020204" pitchFamily="34" charset="0"/>
                <a:cs typeface="Arial" panose="020B0604020202020204" pitchFamily="34" charset="0"/>
              </a:defRPr>
            </a:lvl3pPr>
            <a:lvl4pPr marL="1600200" indent="-228600" eaLnBrk="0" hangingPunct="0">
              <a:defRPr sz="4000">
                <a:solidFill>
                  <a:schemeClr val="tx1"/>
                </a:solidFill>
                <a:latin typeface="Arial" panose="020B0604020202020204" pitchFamily="34" charset="0"/>
                <a:cs typeface="Arial" panose="020B0604020202020204" pitchFamily="34" charset="0"/>
              </a:defRPr>
            </a:lvl4pPr>
            <a:lvl5pPr marL="2057400" indent="-228600" eaLnBrk="0" hangingPunct="0">
              <a:defRPr sz="4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9pPr>
          </a:lstStyle>
          <a:p>
            <a:pPr eaLnBrk="1" hangingPunct="1"/>
            <a:r>
              <a:rPr lang="en-US" altLang="en-US" sz="8800" dirty="0" err="1" smtClean="0">
                <a:solidFill>
                  <a:srgbClr val="FF0000"/>
                </a:solidFill>
                <a:latin typeface="Times New Roman" panose="02020603050405020304" pitchFamily="18" charset="0"/>
              </a:rPr>
              <a:t>Hoạt</a:t>
            </a:r>
            <a:r>
              <a:rPr lang="en-US" altLang="en-US" sz="8800" dirty="0" smtClean="0">
                <a:solidFill>
                  <a:srgbClr val="FF0000"/>
                </a:solidFill>
                <a:latin typeface="Times New Roman" panose="02020603050405020304" pitchFamily="18" charset="0"/>
              </a:rPr>
              <a:t> </a:t>
            </a:r>
            <a:r>
              <a:rPr lang="en-US" altLang="en-US" sz="8800" dirty="0" err="1" smtClean="0">
                <a:solidFill>
                  <a:srgbClr val="FF0000"/>
                </a:solidFill>
                <a:latin typeface="Times New Roman" panose="02020603050405020304" pitchFamily="18" charset="0"/>
              </a:rPr>
              <a:t>động</a:t>
            </a:r>
            <a:r>
              <a:rPr lang="en-US" altLang="en-US" sz="8800" dirty="0" smtClean="0">
                <a:solidFill>
                  <a:srgbClr val="FF0000"/>
                </a:solidFill>
                <a:latin typeface="Times New Roman" panose="02020603050405020304" pitchFamily="18" charset="0"/>
              </a:rPr>
              <a:t> 1: </a:t>
            </a:r>
          </a:p>
          <a:p>
            <a:pPr eaLnBrk="1" hangingPunct="1"/>
            <a:endParaRPr lang="en-US" altLang="en-US" sz="8800" dirty="0">
              <a:solidFill>
                <a:srgbClr val="FF0000"/>
              </a:solidFill>
              <a:latin typeface="Times New Roman" panose="02020603050405020304" pitchFamily="18" charset="0"/>
            </a:endParaRPr>
          </a:p>
          <a:p>
            <a:pPr eaLnBrk="1" hangingPunct="1"/>
            <a:r>
              <a:rPr lang="en-US" altLang="en-US" sz="8800" dirty="0" err="1" smtClean="0">
                <a:solidFill>
                  <a:srgbClr val="FFFF00"/>
                </a:solidFill>
                <a:latin typeface="Times New Roman" panose="02020603050405020304" pitchFamily="18" charset="0"/>
              </a:rPr>
              <a:t>Cô</a:t>
            </a:r>
            <a:r>
              <a:rPr lang="en-US" altLang="en-US" sz="8800" dirty="0" smtClean="0">
                <a:solidFill>
                  <a:srgbClr val="FFFF00"/>
                </a:solidFill>
                <a:latin typeface="Times New Roman" panose="02020603050405020304" pitchFamily="18" charset="0"/>
              </a:rPr>
              <a:t> </a:t>
            </a:r>
            <a:r>
              <a:rPr lang="en-US" altLang="en-US" sz="8800" dirty="0" err="1" smtClean="0">
                <a:solidFill>
                  <a:srgbClr val="FFFF00"/>
                </a:solidFill>
                <a:latin typeface="Times New Roman" panose="02020603050405020304" pitchFamily="18" charset="0"/>
              </a:rPr>
              <a:t>kể</a:t>
            </a:r>
            <a:r>
              <a:rPr lang="en-US" altLang="en-US" sz="8800" dirty="0" smtClean="0">
                <a:solidFill>
                  <a:srgbClr val="FFFF00"/>
                </a:solidFill>
                <a:latin typeface="Times New Roman" panose="02020603050405020304" pitchFamily="18" charset="0"/>
              </a:rPr>
              <a:t> </a:t>
            </a:r>
            <a:r>
              <a:rPr lang="en-US" altLang="en-US" sz="8800" dirty="0" err="1" smtClean="0">
                <a:solidFill>
                  <a:srgbClr val="FFFF00"/>
                </a:solidFill>
                <a:latin typeface="Times New Roman" panose="02020603050405020304" pitchFamily="18" charset="0"/>
              </a:rPr>
              <a:t>chuyện</a:t>
            </a:r>
            <a:r>
              <a:rPr lang="en-US" altLang="en-US" sz="8800" dirty="0" smtClean="0">
                <a:solidFill>
                  <a:srgbClr val="FFFF00"/>
                </a:solidFill>
                <a:latin typeface="Times New Roman" panose="02020603050405020304" pitchFamily="18" charset="0"/>
              </a:rPr>
              <a:t> </a:t>
            </a:r>
            <a:endParaRPr lang="en-US" altLang="en-US" sz="8800" dirty="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4047758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1864" t="-96" r="32179" b="23095"/>
          <a:stretch/>
        </p:blipFill>
        <p:spPr bwMode="auto">
          <a:xfrm>
            <a:off x="107504" y="188640"/>
            <a:ext cx="4032448"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noChangeArrowheads="1"/>
          </p:cNvPicPr>
          <p:nvPr/>
        </p:nvPicPr>
        <p:blipFill rotWithShape="1">
          <a:blip r:embed="rId3">
            <a:extLst>
              <a:ext uri="{28A0092B-C50C-407E-A947-70E740481C1C}">
                <a14:useLocalDpi xmlns:a14="http://schemas.microsoft.com/office/drawing/2010/main" val="0"/>
              </a:ext>
            </a:extLst>
          </a:blip>
          <a:srcRect l="3335" t="5051" r="50430" b="-306"/>
          <a:stretch/>
        </p:blipFill>
        <p:spPr bwMode="auto">
          <a:xfrm>
            <a:off x="4139952" y="188640"/>
            <a:ext cx="4814842"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09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dirty="0"/>
          </a:p>
        </p:txBody>
      </p:sp>
      <p:sp>
        <p:nvSpPr>
          <p:cNvPr id="3" name="Subtitle 2"/>
          <p:cNvSpPr>
            <a:spLocks noGrp="1"/>
          </p:cNvSpPr>
          <p:nvPr>
            <p:ph type="subTitle" idx="1"/>
          </p:nvPr>
        </p:nvSpPr>
        <p:spPr/>
        <p:txBody>
          <a:bodyPr/>
          <a:lstStyle/>
          <a:p>
            <a:endParaRPr lang="en-SG"/>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766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5258"/>
            <a:ext cx="9143999" cy="710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562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774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images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1447800" y="798513"/>
            <a:ext cx="6781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panose="020B0604020202020204" pitchFamily="34" charset="0"/>
                <a:cs typeface="Arial" panose="020B0604020202020204" pitchFamily="34" charset="0"/>
              </a:defRPr>
            </a:lvl1pPr>
            <a:lvl2pPr marL="742950" indent="-285750" eaLnBrk="0" hangingPunct="0">
              <a:defRPr sz="4000">
                <a:solidFill>
                  <a:schemeClr val="tx1"/>
                </a:solidFill>
                <a:latin typeface="Arial" panose="020B0604020202020204" pitchFamily="34" charset="0"/>
                <a:cs typeface="Arial" panose="020B0604020202020204" pitchFamily="34" charset="0"/>
              </a:defRPr>
            </a:lvl2pPr>
            <a:lvl3pPr marL="1143000" indent="-228600" eaLnBrk="0" hangingPunct="0">
              <a:defRPr sz="4000">
                <a:solidFill>
                  <a:schemeClr val="tx1"/>
                </a:solidFill>
                <a:latin typeface="Arial" panose="020B0604020202020204" pitchFamily="34" charset="0"/>
                <a:cs typeface="Arial" panose="020B0604020202020204" pitchFamily="34" charset="0"/>
              </a:defRPr>
            </a:lvl3pPr>
            <a:lvl4pPr marL="1600200" indent="-228600" eaLnBrk="0" hangingPunct="0">
              <a:defRPr sz="4000">
                <a:solidFill>
                  <a:schemeClr val="tx1"/>
                </a:solidFill>
                <a:latin typeface="Arial" panose="020B0604020202020204" pitchFamily="34" charset="0"/>
                <a:cs typeface="Arial" panose="020B0604020202020204" pitchFamily="34" charset="0"/>
              </a:defRPr>
            </a:lvl4pPr>
            <a:lvl5pPr marL="2057400" indent="-228600" eaLnBrk="0" hangingPunct="0">
              <a:defRPr sz="4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cs typeface="Arial" panose="020B0604020202020204" pitchFamily="34" charset="0"/>
              </a:defRPr>
            </a:lvl9pPr>
          </a:lstStyle>
          <a:p>
            <a:pPr eaLnBrk="1" hangingPunct="1"/>
            <a:r>
              <a:rPr lang="en-US" altLang="en-US" sz="8800" dirty="0" err="1" smtClean="0">
                <a:solidFill>
                  <a:srgbClr val="FF0066"/>
                </a:solidFill>
                <a:latin typeface="Times New Roman" panose="02020603050405020304" pitchFamily="18" charset="0"/>
              </a:rPr>
              <a:t>Hoạt</a:t>
            </a:r>
            <a:r>
              <a:rPr lang="en-US" altLang="en-US" sz="8800" dirty="0" smtClean="0">
                <a:solidFill>
                  <a:srgbClr val="FF0066"/>
                </a:solidFill>
                <a:latin typeface="Times New Roman" panose="02020603050405020304" pitchFamily="18" charset="0"/>
              </a:rPr>
              <a:t> </a:t>
            </a:r>
            <a:r>
              <a:rPr lang="en-US" altLang="en-US" sz="8800" dirty="0" err="1" smtClean="0">
                <a:solidFill>
                  <a:srgbClr val="FF0066"/>
                </a:solidFill>
                <a:latin typeface="Times New Roman" panose="02020603050405020304" pitchFamily="18" charset="0"/>
              </a:rPr>
              <a:t>động</a:t>
            </a:r>
            <a:r>
              <a:rPr lang="en-US" altLang="en-US" sz="8800" dirty="0" smtClean="0">
                <a:solidFill>
                  <a:srgbClr val="FF0066"/>
                </a:solidFill>
                <a:latin typeface="Times New Roman" panose="02020603050405020304" pitchFamily="18" charset="0"/>
              </a:rPr>
              <a:t> 2:</a:t>
            </a:r>
          </a:p>
          <a:p>
            <a:pPr eaLnBrk="1" hangingPunct="1"/>
            <a:endParaRPr lang="en-US" altLang="en-US" sz="8800" dirty="0" smtClean="0">
              <a:solidFill>
                <a:srgbClr val="FF0066"/>
              </a:solidFill>
              <a:latin typeface="Times New Roman" panose="02020603050405020304" pitchFamily="18" charset="0"/>
            </a:endParaRPr>
          </a:p>
          <a:p>
            <a:pPr eaLnBrk="1" hangingPunct="1"/>
            <a:r>
              <a:rPr lang="en-US" altLang="en-US" sz="8800" dirty="0" err="1" smtClean="0">
                <a:solidFill>
                  <a:srgbClr val="FFFF00"/>
                </a:solidFill>
                <a:latin typeface="Times New Roman" panose="02020603050405020304" pitchFamily="18" charset="0"/>
              </a:rPr>
              <a:t>Đàm</a:t>
            </a:r>
            <a:r>
              <a:rPr lang="en-US" altLang="en-US" sz="8800" dirty="0" smtClean="0">
                <a:solidFill>
                  <a:srgbClr val="FFFF00"/>
                </a:solidFill>
                <a:latin typeface="Times New Roman" panose="02020603050405020304" pitchFamily="18" charset="0"/>
              </a:rPr>
              <a:t> </a:t>
            </a:r>
            <a:r>
              <a:rPr lang="en-US" altLang="en-US" sz="8800" dirty="0" err="1" smtClean="0">
                <a:solidFill>
                  <a:srgbClr val="FFFF00"/>
                </a:solidFill>
                <a:latin typeface="Times New Roman" panose="02020603050405020304" pitchFamily="18" charset="0"/>
              </a:rPr>
              <a:t>thoại</a:t>
            </a:r>
            <a:endParaRPr lang="en-US" altLang="en-US" sz="8800" dirty="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1301979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normAutofit/>
          </a:bodyPr>
          <a:lstStyle/>
          <a:p>
            <a:r>
              <a:rPr lang="en-SG" dirty="0" smtClean="0"/>
              <a:t>Truyện có những ai ?</a:t>
            </a:r>
            <a:endParaRPr lang="en-SG" dirty="0"/>
          </a:p>
        </p:txBody>
      </p:sp>
      <p:pic>
        <p:nvPicPr>
          <p:cNvPr id="4099"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0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circle(in)">
                                      <p:cBhvr>
                                        <p:cTn id="14"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259</TotalTime>
  <Words>173</Words>
  <Application>Microsoft Office PowerPoint</Application>
  <PresentationFormat>On-screen Show (4:3)</PresentationFormat>
  <Paragraphs>25</Paragraphs>
  <Slides>18</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Century Gothic</vt:lpstr>
      <vt:lpstr>Courier New</vt:lpstr>
      <vt:lpstr>Palatino Linotype</vt:lpstr>
      <vt:lpstr>Times New Roman</vt:lpstr>
      <vt:lpstr>Executive</vt:lpstr>
      <vt:lpstr>Truyện “ Chiếc ô của Thỏ trắng”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Truyện có những ai ?</vt:lpstr>
      <vt:lpstr>Khi có mưa thỏ trắng đã lấy gì làm ô để che đầu?</vt:lpstr>
      <vt:lpstr>Thỏ trắng gặp ai?</vt:lpstr>
      <vt:lpstr>Gà con kêu như thế nào?</vt:lpstr>
      <vt:lpstr>Thỏ trắng và gà con gặp ai?</vt:lpstr>
      <vt:lpstr>Mèo kêu như thế nào?</vt:lpstr>
      <vt:lpstr>Khi tạnh mưa, có nắng Thỏ trắng, gà con và mèo con đã làm gì? </vt:lpstr>
      <vt:lpstr>=&gt; Giáo dục: Bạn Thỏ thông minh và tốt bụng đã biết giúp đỡ các bạn. Khi  các con chơi đồ chơi, các con chơi cùng bạn, không được tranh giành đồ chơi của bạn.</vt:lpstr>
      <vt:lpstr>PowerPoint Presentation</vt:lpstr>
      <vt:lpstr>Chúc các cô sức khỏe và thành công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QUACHBUIQUOCCUONG</dc:creator>
  <cp:lastModifiedBy>PC</cp:lastModifiedBy>
  <cp:revision>22</cp:revision>
  <dcterms:created xsi:type="dcterms:W3CDTF">2018-10-15T15:59:49Z</dcterms:created>
  <dcterms:modified xsi:type="dcterms:W3CDTF">2023-04-23T13:42:59Z</dcterms:modified>
</cp:coreProperties>
</file>