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58" r:id="rId4"/>
    <p:sldId id="259" r:id="rId5"/>
    <p:sldId id="273" r:id="rId6"/>
    <p:sldId id="272" r:id="rId7"/>
    <p:sldId id="260" r:id="rId8"/>
    <p:sldId id="263" r:id="rId9"/>
    <p:sldId id="265" r:id="rId10"/>
    <p:sldId id="264" r:id="rId11"/>
    <p:sldId id="274" r:id="rId12"/>
    <p:sldId id="275" r:id="rId13"/>
    <p:sldId id="276" r:id="rId14"/>
    <p:sldId id="271" r:id="rId15"/>
    <p:sldId id="261" r:id="rId16"/>
    <p:sldId id="26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0" y="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36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40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1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0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01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55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88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0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38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61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799E1-6662-46F5-95DD-39A65C774C73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0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12191999" cy="691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/>
          <p:nvPr/>
        </p:nvSpPr>
        <p:spPr>
          <a:xfrm>
            <a:off x="3001682" y="1151255"/>
            <a:ext cx="6502400" cy="1108074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Bài Giảng Điện Tử</a:t>
            </a:r>
          </a:p>
        </p:txBody>
      </p:sp>
      <p:sp>
        <p:nvSpPr>
          <p:cNvPr id="8" name="Text Box 4"/>
          <p:cNvSpPr txBox="1"/>
          <p:nvPr/>
        </p:nvSpPr>
        <p:spPr>
          <a:xfrm>
            <a:off x="3329865" y="1998344"/>
            <a:ext cx="5262245" cy="521970"/>
          </a:xfrm>
          <a:prstGeom prst="rect">
            <a:avLst/>
          </a:prstGeom>
          <a:noFill/>
        </p:spPr>
        <p:txBody>
          <a:bodyPr>
            <a:prstTxWarp prst="textChevron">
              <a:avLst/>
            </a:prstTxWarp>
            <a:spAutoFit/>
          </a:bodyPr>
          <a:lstStyle/>
          <a:p>
            <a:r>
              <a:rPr lang="en-US" sz="2800" noProof="1">
                <a:solidFill>
                  <a:srgbClr val="0070C0"/>
                </a:solidFill>
              </a:rPr>
              <a:t>Trường mầm non </a:t>
            </a:r>
            <a:r>
              <a:rPr lang="en-US" sz="2800" noProof="1" smtClean="0">
                <a:solidFill>
                  <a:srgbClr val="0070C0"/>
                </a:solidFill>
              </a:rPr>
              <a:t>HO</a:t>
            </a:r>
            <a:r>
              <a:rPr lang="en-US" sz="2800" noProof="1" smtClean="0">
                <a:solidFill>
                  <a:srgbClr val="0070C0"/>
                </a:solidFill>
              </a:rPr>
              <a:t>A HỒNG</a:t>
            </a:r>
            <a:endParaRPr lang="en-US" sz="2800" noProof="1">
              <a:solidFill>
                <a:srgbClr val="0070C0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329865" y="2844800"/>
            <a:ext cx="5205412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Lĩnh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vực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Phát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triển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thẩm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mỹ</a:t>
            </a:r>
            <a:endParaRPr lang="en-US" altLang="zh-CN" dirty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Đề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tài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Dạy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hát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Em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tập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lái</a:t>
            </a:r>
            <a:r>
              <a:rPr lang="en-US" altLang="zh-CN" dirty="0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ô </a:t>
            </a:r>
            <a:r>
              <a:rPr lang="en-US" altLang="zh-CN" dirty="0" err="1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tô</a:t>
            </a:r>
            <a:endParaRPr lang="en-US" altLang="zh-CN" dirty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Lứa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tuổi</a:t>
            </a:r>
            <a:r>
              <a:rPr lang="en-US" altLang="zh-CN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nhóm </a:t>
            </a:r>
            <a:endParaRPr lang="en-US" altLang="zh-CN" dirty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629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2" y="0"/>
            <a:ext cx="12115800" cy="6763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696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30405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452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176" y="0"/>
            <a:ext cx="9090212" cy="692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053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813" y="107576"/>
            <a:ext cx="7180728" cy="6750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864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51247" y="2049831"/>
            <a:ext cx="849399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Nghe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hát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</a:t>
            </a:r>
          </a:p>
          <a:p>
            <a:pPr algn="ctr"/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Em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đi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qua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ngã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tư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đường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phố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630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724836176581622073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970584" y="0"/>
            <a:ext cx="22015938" cy="687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73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6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399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2353" y="551330"/>
            <a:ext cx="8068234" cy="55399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I.Mục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lphaLcPeriod"/>
            </a:pP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lái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tô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lái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cô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lái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cô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điệu,lời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endParaRPr lang="en-US" sz="24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c.Thái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91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91"/>
            <a:ext cx="12186960" cy="68646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23130" y="2142598"/>
            <a:ext cx="539227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 smtClean="0">
                <a:ln/>
                <a:solidFill>
                  <a:schemeClr val="accent4"/>
                </a:solidFill>
              </a:rPr>
              <a:t>Trò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chuyện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về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</a:p>
          <a:p>
            <a:pPr algn="ctr"/>
            <a:r>
              <a:rPr lang="en-US" sz="5400" b="1" dirty="0" smtClean="0">
                <a:ln/>
                <a:solidFill>
                  <a:schemeClr val="accent4"/>
                </a:solidFill>
              </a:rPr>
              <a:t>“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nghề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dịch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ln/>
                <a:solidFill>
                  <a:schemeClr val="accent4"/>
                </a:solidFill>
              </a:rPr>
              <a:t>vụ</a:t>
            </a:r>
            <a:r>
              <a:rPr lang="en-US" sz="5400" b="1" dirty="0" smtClean="0">
                <a:ln/>
                <a:solidFill>
                  <a:schemeClr val="accent4"/>
                </a:solidFill>
              </a:rPr>
              <a:t> ”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9596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93" y="-1748678"/>
            <a:ext cx="11672047" cy="992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33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1" y="-134471"/>
            <a:ext cx="12057529" cy="6956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056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63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36641" y="1962474"/>
            <a:ext cx="431977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Dạy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hát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</a:t>
            </a:r>
          </a:p>
          <a:p>
            <a:pPr algn="ctr"/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Em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tập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lái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ô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tô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04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963"/>
            <a:ext cx="12192000" cy="675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656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1219358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02293" y="2782669"/>
            <a:ext cx="2792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14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716</TotalTime>
  <Words>172</Words>
  <Application>Microsoft Office PowerPoint</Application>
  <PresentationFormat>Widescreen</PresentationFormat>
  <Paragraphs>26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SimSun</vt:lpstr>
      <vt:lpstr>Arial</vt:lpstr>
      <vt:lpstr>Calibri</vt:lpstr>
      <vt:lpstr>Calibri Light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33</cp:revision>
  <dcterms:created xsi:type="dcterms:W3CDTF">2021-03-30T06:21:04Z</dcterms:created>
  <dcterms:modified xsi:type="dcterms:W3CDTF">2023-04-22T16:23:08Z</dcterms:modified>
</cp:coreProperties>
</file>