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33577-760F-432E-8D8A-33B1F51ABE2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2FB2A-2316-4B5E-8056-ADCC569DF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28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1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8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89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1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91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8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3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0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2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44819-B979-4EFA-8B74-5525911EF5E1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343E-D095-49DD-BC09-A7D056ED9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8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066799"/>
          </a:xfrm>
        </p:spPr>
        <p:txBody>
          <a:bodyPr>
            <a:normAutofit fontScale="90000"/>
          </a:bodyPr>
          <a:lstStyle/>
          <a:p>
            <a:r>
              <a:rPr lang="vi-VN" sz="2200" b="1" dirty="0">
                <a:solidFill>
                  <a:srgbClr val="0070C0"/>
                </a:solidFill>
              </a:rPr>
              <a:t>PHÒNG GIÁO DỤC VÀ ĐÀO TẠO THỊ XÃ BUÔN HỒ</a:t>
            </a:r>
            <a:br>
              <a:rPr lang="vi-VN" sz="2200" b="1" dirty="0">
                <a:solidFill>
                  <a:srgbClr val="0070C0"/>
                </a:solidFill>
              </a:rPr>
            </a:br>
            <a:r>
              <a:rPr lang="vi-VN" sz="2200" b="1" dirty="0">
                <a:solidFill>
                  <a:srgbClr val="0070C0"/>
                </a:solidFill>
              </a:rPr>
              <a:t>TRƯỜNG MẦM NON HOA HỒNG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066800"/>
            <a:ext cx="6400800" cy="17526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 cà rốt,củ su hào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 tuổi: 24 – 36 Tháng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15 – 20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8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BD108D-D5CF-45A1-8B2D-8BAF3921D751}"/>
              </a:ext>
            </a:extLst>
          </p:cNvPr>
          <p:cNvSpPr txBox="1"/>
          <p:nvPr/>
        </p:nvSpPr>
        <p:spPr>
          <a:xfrm>
            <a:off x="381000" y="533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5538284048251538229">
            <a:hlinkClick r:id="" action="ppaction://media"/>
            <a:extLst>
              <a:ext uri="{FF2B5EF4-FFF2-40B4-BE49-F238E27FC236}">
                <a16:creationId xmlns:a16="http://schemas.microsoft.com/office/drawing/2014/main" id="{C636819A-BF54-4442-90D7-ACE394239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9648D-FE8F-4315-9565-E0C10BDC8C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074" y="371"/>
            <a:ext cx="1757926" cy="12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24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8579" y="372191"/>
            <a:ext cx="5334000" cy="6248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7C718F-872B-4625-B018-FE87C5C1D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5089822"/>
            <a:ext cx="1943100" cy="1943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325926-0871-4B6C-B324-1A5E85B086D7}"/>
              </a:ext>
            </a:extLst>
          </p:cNvPr>
          <p:cNvSpPr/>
          <p:nvPr/>
        </p:nvSpPr>
        <p:spPr>
          <a:xfrm>
            <a:off x="3269416" y="6061373"/>
            <a:ext cx="3283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C000"/>
                </a:solidFill>
                <a:effectLst/>
              </a:rPr>
              <a:t>CỦ CÀ RỐT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F4221-959C-4F44-8CC1-CD6ECDE29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11542"/>
            <a:ext cx="1676400" cy="167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77780F-7CCF-43A8-8D71-2D1EE80421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133" y="5363379"/>
            <a:ext cx="1661163" cy="1395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C87B4F-B9AA-4280-A14A-6FF9840B50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4" y="372191"/>
            <a:ext cx="1661163" cy="13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4 0.2206 C -0.05955 0.24236 -0.00729 0.27338 0.01181 0.27824 C 0.13195 0.30949 0.29583 0.06875 0.33559 -0.2044 C 0.3158 -0.0669 0.35851 0.08496 0.41684 0.1 C 0.47865 0.11597 0.55695 -0.00648 0.57674 -0.14236 C 0.56684 -0.0743 0.58733 0.00371 0.61927 0.01181 C 0.65035 0.01991 0.69063 -0.04004 0.70087 -0.11018 C 0.69566 -0.075 0.7066 -0.03796 0.72188 -0.03403 C 0.7375 -0.03009 0.75833 -0.06041 0.7632 -0.09398 C 0.76042 -0.07592 0.7658 -0.05694 0.77327 -0.05486 C 0.77743 -0.0537 0.79167 -0.06852 0.7941 -0.08611 C 0.79271 -0.07708 0.79531 -0.06643 0.79948 -0.06574 C 0.79948 -0.06366 0.80868 -0.07245 0.81024 -0.08194 C 0.80938 -0.07662 0.80886 -0.07315 0.81285 -0.07199 C 0.8132 -0.07407 0.81736 -0.07523 0.81806 -0.07986 C 0.81771 -0.07731 0.81771 -0.075 0.81702 -0.07268 C 0.82136 -0.07199 0.8217 -0.07407 0.82205 -0.07616 C 0.82587 -0.07523 0.82552 -0.07315 0.82517 -0.07037 C 0.82952 -0.06991 0.82986 -0.07176 0.83004 -0.07361 " pathEditMode="relative" rAng="11460000" ptsTypes="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13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3"/>
            <a:ext cx="4120900" cy="34096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900" y="33053"/>
            <a:ext cx="5105400" cy="33528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2147"/>
            <a:ext cx="9144000" cy="35713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0165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00" y="-533400"/>
            <a:ext cx="70866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C270AB-E1DB-4D3C-B2B1-DCC36BD2B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5089822"/>
            <a:ext cx="1943100" cy="1943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F389B-9F46-4385-8434-E905F028EA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11542"/>
            <a:ext cx="16764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470F3-4D71-495C-BF0A-0AF40D306B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4" y="372191"/>
            <a:ext cx="1661163" cy="1395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292C3D-0D08-46D5-96CD-304E88D7EA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37" y="5462013"/>
            <a:ext cx="1661163" cy="1395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22B24F-A9DB-4790-B068-AB9BF2B99BD7}"/>
              </a:ext>
            </a:extLst>
          </p:cNvPr>
          <p:cNvSpPr/>
          <p:nvPr/>
        </p:nvSpPr>
        <p:spPr>
          <a:xfrm>
            <a:off x="3124200" y="5934670"/>
            <a:ext cx="3413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CỦ SU HÀO</a:t>
            </a:r>
          </a:p>
        </p:txBody>
      </p:sp>
    </p:spTree>
    <p:extLst>
      <p:ext uri="{BB962C8B-B14F-4D97-AF65-F5344CB8AC3E}">
        <p14:creationId xmlns:p14="http://schemas.microsoft.com/office/powerpoint/2010/main" val="36180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69 0.54838 C 0.08073 0.57176 0.1375 0.5757 0.16875 0.57338 C 0.29375 0.56459 0.40799 0.28172 0.39618 -0.0162 C 0.40243 0.14074 0.47049 0.27732 0.53316 0.27292 C 0.62657 0.26644 0.68334 0.1132 0.67743 -0.03588 C 0.68056 0.04283 0.71493 0.11875 0.74618 0.11667 C 0.77743 0.11459 0.80556 0.04167 0.80226 -0.04467 C 0.80417 0.00278 0.83681 0.03195 0.83646 0.02384 C 0.86789 0.02986 0.86667 -0.00162 0.86476 -0.04907 C 0.86615 -0.01759 0.86667 -0.00162 0.89809 -0.00278 C 0.89775 -0.01157 0.8974 -0.01967 0.89618 -0.05116 C 0.89688 -0.03518 0.8974 -0.01967 0.92865 -0.02199 C 0.9283 -0.0294 0.92813 -0.0375 0.92743 -0.05347 C 0.92813 -0.0375 0.92778 -0.04537 0.92813 -0.0375 C 0.92778 -0.04537 0.92813 -0.0375 0.92743 -0.05347 C 0.92778 -0.04537 0.92813 -0.0375 0.92778 -0.04537 C 0.92813 -0.0375 0.92778 -0.04537 0.92743 -0.05347 C 0.92778 -0.04537 0.92813 -0.0375 0.92778 -0.04537 C 0.95938 -0.03958 0.9592 -0.04745 0.95886 -0.05555 " pathEditMode="relative" rAng="10620000" ptsTypes="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8" y="-2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1"/>
            <a:ext cx="4385817" cy="3733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7" y="-14288"/>
            <a:ext cx="48006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6368"/>
            <a:ext cx="9144000" cy="31206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9802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772FEBCC-65FA-4A20-9BFE-28DA63F6CC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9144000" y="6400800"/>
            <a:ext cx="609600" cy="4572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9AE53D-5FF6-4AC8-96DD-24467EA65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8E83DC-2262-40C3-A505-39942DB1B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9434">
            <a:off x="1082954" y="2873264"/>
            <a:ext cx="3412441" cy="3412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7CA4CA-8266-4B82-BA8B-2B3050740B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91983"/>
            <a:ext cx="4953000" cy="448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5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395BA313-49D8-4D3D-B7AC-6D60EC56B0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8839247" y="4646257"/>
            <a:ext cx="2565400" cy="19240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D6AD73-5567-4CDA-86CE-834424CC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AB6865-AF95-46DC-A0AC-588A8D4575C9}"/>
              </a:ext>
            </a:extLst>
          </p:cNvPr>
          <p:cNvSpPr/>
          <p:nvPr/>
        </p:nvSpPr>
        <p:spPr>
          <a:xfrm>
            <a:off x="1474260" y="10236"/>
            <a:ext cx="6195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VÒNG QUAY KỲ DIỆU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2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8EDF7-29A9-4476-A39F-AAEC9A4C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38600"/>
            <a:ext cx="4285714" cy="29714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B22E6E-991D-458D-A3FF-0635937A44AB}"/>
              </a:ext>
            </a:extLst>
          </p:cNvPr>
          <p:cNvSpPr/>
          <p:nvPr/>
        </p:nvSpPr>
        <p:spPr>
          <a:xfrm>
            <a:off x="-11373" y="2209800"/>
            <a:ext cx="93987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CÔ ĐÃ LẮNG NGHE</a:t>
            </a:r>
            <a:endParaRPr lang="en-U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43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79</Words>
  <Application>Microsoft Office PowerPoint</Application>
  <PresentationFormat>On-screen Show (4:3)</PresentationFormat>
  <Paragraphs>18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PHÒNG GIÁO DỤC VÀ ĐÀO TẠO THỊ XÃ BUÔN HỒ TRƯỜNG MẦM NON HOA HỒNG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</cp:revision>
  <dcterms:created xsi:type="dcterms:W3CDTF">2022-10-25T01:08:13Z</dcterms:created>
  <dcterms:modified xsi:type="dcterms:W3CDTF">2023-04-22T16:26:44Z</dcterms:modified>
</cp:coreProperties>
</file>