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9" r:id="rId3"/>
    <p:sldId id="266" r:id="rId4"/>
    <p:sldId id="270" r:id="rId5"/>
    <p:sldId id="268" r:id="rId6"/>
    <p:sldId id="269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FF00FF"/>
    <a:srgbClr val="00FF00"/>
    <a:srgbClr val="EA5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5/22/2023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389026"/>
            <a:ext cx="6400800" cy="2956249"/>
          </a:xfrm>
        </p:spPr>
        <p:txBody>
          <a:bodyPr/>
          <a:lstStyle/>
          <a:p>
            <a:pPr eaLnBrk="1" hangingPunct="1"/>
            <a:r>
              <a:rPr lang="en-US" sz="2800" b="1" dirty="0" err="1" smtClean="0">
                <a:solidFill>
                  <a:srgbClr val="CC00CC"/>
                </a:solidFill>
              </a:rPr>
              <a:t>Chủ</a:t>
            </a:r>
            <a:r>
              <a:rPr lang="en-US" sz="2800" b="1" dirty="0" smtClean="0">
                <a:solidFill>
                  <a:srgbClr val="CC00CC"/>
                </a:solidFill>
              </a:rPr>
              <a:t> </a:t>
            </a:r>
            <a:r>
              <a:rPr lang="en-US" sz="2800" b="1" dirty="0" err="1" smtClean="0">
                <a:solidFill>
                  <a:srgbClr val="CC00CC"/>
                </a:solidFill>
              </a:rPr>
              <a:t>đề</a:t>
            </a:r>
            <a:r>
              <a:rPr lang="en-US" sz="2800" b="1" dirty="0" smtClean="0">
                <a:solidFill>
                  <a:srgbClr val="CC00CC"/>
                </a:solidFill>
              </a:rPr>
              <a:t>: </a:t>
            </a:r>
            <a:r>
              <a:rPr lang="en-US" sz="4000" b="1" dirty="0" err="1" smtClean="0">
                <a:solidFill>
                  <a:srgbClr val="CC00CC"/>
                </a:solidFill>
              </a:rPr>
              <a:t>Gia</a:t>
            </a:r>
            <a:r>
              <a:rPr lang="en-US" sz="4000" b="1" dirty="0" smtClean="0">
                <a:solidFill>
                  <a:srgbClr val="CC00CC"/>
                </a:solidFill>
              </a:rPr>
              <a:t> </a:t>
            </a:r>
            <a:r>
              <a:rPr lang="en-US" sz="4000" b="1" dirty="0" err="1" smtClean="0">
                <a:solidFill>
                  <a:srgbClr val="CC00CC"/>
                </a:solidFill>
              </a:rPr>
              <a:t>Đình</a:t>
            </a:r>
            <a:endParaRPr lang="en-US" sz="4000" b="1" dirty="0" smtClean="0">
              <a:solidFill>
                <a:srgbClr val="CC00CC"/>
              </a:solidFill>
            </a:endParaRPr>
          </a:p>
          <a:p>
            <a:pPr eaLnBrk="1" hangingPunct="1"/>
            <a:r>
              <a:rPr lang="en-US" sz="2800" b="1" dirty="0" smtClean="0">
                <a:solidFill>
                  <a:srgbClr val="FF3300"/>
                </a:solidFill>
              </a:rPr>
              <a:t>HOẠT ĐỘNG: TẠO HÌNH</a:t>
            </a:r>
          </a:p>
          <a:p>
            <a:pPr eaLnBrk="1" hangingPunct="1"/>
            <a:r>
              <a:rPr lang="en-US" sz="2800" b="1" dirty="0" smtClean="0">
                <a:solidFill>
                  <a:srgbClr val="FF3300"/>
                </a:solidFill>
              </a:rPr>
              <a:t>ĐỀ TÀI: VẼ NGÔI NHÀ</a:t>
            </a:r>
          </a:p>
          <a:p>
            <a:pPr eaLnBrk="1" hangingPunct="1"/>
            <a:r>
              <a:rPr lang="en-US" sz="2800" b="1" dirty="0" smtClean="0">
                <a:solidFill>
                  <a:srgbClr val="FF0066"/>
                </a:solidFill>
              </a:rPr>
              <a:t>GIÁO VIÊN: </a:t>
            </a:r>
            <a:r>
              <a:rPr lang="en-US" sz="2800" b="1" dirty="0" err="1" smtClean="0">
                <a:solidFill>
                  <a:srgbClr val="FF0066"/>
                </a:solidFill>
              </a:rPr>
              <a:t>Vũ</a:t>
            </a:r>
            <a:r>
              <a:rPr lang="en-US" sz="2800" b="1" dirty="0" smtClean="0">
                <a:solidFill>
                  <a:srgbClr val="FF0066"/>
                </a:solidFill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</a:rPr>
              <a:t>Thị</a:t>
            </a:r>
            <a:r>
              <a:rPr lang="en-US" sz="2800" b="1" dirty="0" smtClean="0">
                <a:solidFill>
                  <a:srgbClr val="FF0066"/>
                </a:solidFill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</a:rPr>
              <a:t>Mỹ</a:t>
            </a:r>
            <a:r>
              <a:rPr lang="en-US" sz="2800" b="1" dirty="0" smtClean="0">
                <a:solidFill>
                  <a:srgbClr val="FF0066"/>
                </a:solidFill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</a:rPr>
              <a:t>Thanh</a:t>
            </a:r>
            <a:endParaRPr lang="en-US" sz="2800" b="1" dirty="0" smtClean="0">
              <a:solidFill>
                <a:srgbClr val="FF0066"/>
              </a:solidFill>
            </a:endParaRPr>
          </a:p>
          <a:p>
            <a:pPr eaLnBrk="1" hangingPunct="1"/>
            <a:r>
              <a:rPr lang="en-US" sz="2800" b="1" dirty="0" err="1" smtClean="0">
                <a:solidFill>
                  <a:srgbClr val="0000FF"/>
                </a:solidFill>
              </a:rPr>
              <a:t>Năm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</a:rPr>
              <a:t>: 2022- 2023</a:t>
            </a:r>
            <a:endParaRPr lang="en-US" sz="2800" b="1" dirty="0" smtClean="0">
              <a:solidFill>
                <a:srgbClr val="0000FF"/>
              </a:solidFill>
            </a:endParaRPr>
          </a:p>
        </p:txBody>
      </p:sp>
      <p:sp>
        <p:nvSpPr>
          <p:cNvPr id="9219" name="WordArt 4"/>
          <p:cNvSpPr>
            <a:spLocks noChangeArrowheads="1" noChangeShapeType="1" noTextEdit="1"/>
          </p:cNvSpPr>
          <p:nvPr/>
        </p:nvSpPr>
        <p:spPr bwMode="auto">
          <a:xfrm>
            <a:off x="1143000" y="838200"/>
            <a:ext cx="7086600" cy="2819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3600" kern="10" dirty="0">
              <a:ln w="952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latin typeface="Arial Black"/>
            </a:endParaRPr>
          </a:p>
        </p:txBody>
      </p:sp>
      <p:pic>
        <p:nvPicPr>
          <p:cNvPr id="9221" name="Picture 6" descr="photo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7" descr="photo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8200" y="0"/>
            <a:ext cx="76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8" descr="photo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175727"/>
            <a:ext cx="76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9" descr="photo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5532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33400" y="5105400"/>
            <a:ext cx="2971800" cy="1981200"/>
            <a:chOff x="1992" y="960"/>
            <a:chExt cx="1200" cy="600"/>
          </a:xfrm>
        </p:grpSpPr>
        <p:pic>
          <p:nvPicPr>
            <p:cNvPr id="9240" name="Picture 11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41" name="Picture 12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42" name="Picture 13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048000" y="5105400"/>
            <a:ext cx="2971800" cy="1981200"/>
            <a:chOff x="1992" y="960"/>
            <a:chExt cx="1200" cy="600"/>
          </a:xfrm>
        </p:grpSpPr>
        <p:pic>
          <p:nvPicPr>
            <p:cNvPr id="9237" name="Picture 15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8" name="Picture 16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9" name="Picture 17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638800" y="5105400"/>
            <a:ext cx="2971800" cy="1981200"/>
            <a:chOff x="1992" y="960"/>
            <a:chExt cx="1200" cy="600"/>
          </a:xfrm>
        </p:grpSpPr>
        <p:pic>
          <p:nvPicPr>
            <p:cNvPr id="9234" name="Picture 19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5" name="Picture 20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6" name="Picture 21" descr="HOAVAN~1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28" name="Picture 6" descr="CB6353761E7547ADBC87AD285D883A00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58200" y="5257800"/>
            <a:ext cx="6858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6" descr="CB6353761E7547ADBC87AD285D883A00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5257800"/>
            <a:ext cx="6858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6" descr="CB6353761E7547ADBC87AD285D883A00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8229600" y="-304800"/>
            <a:ext cx="6858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6" descr="CB6353761E7547ADBC87AD285D883A00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228600" y="-304800"/>
            <a:ext cx="6858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2152673" y="654087"/>
            <a:ext cx="476245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THỊ XÃ BUÔN HỒ</a:t>
            </a:r>
          </a:p>
          <a:p>
            <a:pPr algn="ctr"/>
            <a:r>
              <a:rPr lang="en-US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HỒNG</a:t>
            </a:r>
            <a:endParaRPr lang="en-US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0" tmFilter="0, 0; .2, .5; .8, .5; 1, 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500" autoRev="1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000" tmFilter="0, 0; .2, .5; .8, .5; 1, 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500" autoRev="1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0" tmFilter="0, 0; .2, .5; .8, .5; 1, 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500" autoRev="1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0" tmFilter="0, 0; .2, .5; .8, .5; 1, 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500" autoRev="1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0" tmFilter="0, 0; .2, .5; .8, .5; 1, 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500" autoRev="1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04800" y="188913"/>
            <a:ext cx="8229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Trải</a:t>
            </a:r>
            <a:r>
              <a:rPr lang="en-US" sz="5400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5400" dirty="0" err="1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nghiệm</a:t>
            </a:r>
            <a:endParaRPr lang="en-US" sz="5400" dirty="0" smtClean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3556" name="Picture 13" descr="xlights1[1]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7" name="Picture 14" descr="xlights1[1]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8" name="Picture 15" descr="xlights1[1]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9" name="Picture 16" descr="xlights1[1]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NhaCuaToi-QuynhTrang-367686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7.44" end="8843.08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8" name="Picture 13" descr="xlights1[1]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4" descr="xlights1[1]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5" descr="xlights1[1]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6" descr="xlights1[1]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Rectangle 20"/>
          <p:cNvSpPr/>
          <p:nvPr/>
        </p:nvSpPr>
        <p:spPr>
          <a:xfrm>
            <a:off x="2400347" y="304800"/>
            <a:ext cx="384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Bé</a:t>
            </a:r>
            <a:r>
              <a:rPr lang="en-US" sz="5400" b="1" cap="none" spc="0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thực</a:t>
            </a:r>
            <a:r>
              <a:rPr lang="en-US" sz="5400" b="1" cap="none" spc="0" dirty="0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hiện</a:t>
            </a:r>
            <a:endParaRPr lang="en-US" sz="5400" b="1" cap="none" spc="0" dirty="0">
              <a:ln w="11430"/>
              <a:solidFill>
                <a:srgbClr val="FF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CaNhaThuongNhau-BaoNgu-275165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Khởi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động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cùng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hickenDance-Dangcapnhat_n86k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92.6768" end="123763.07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619500"/>
            <a:ext cx="487363" cy="487363"/>
          </a:xfrm>
        </p:spPr>
      </p:pic>
    </p:spTree>
    <p:extLst>
      <p:ext uri="{BB962C8B-B14F-4D97-AF65-F5344CB8AC3E}">
        <p14:creationId xmlns:p14="http://schemas.microsoft.com/office/powerpoint/2010/main" val="170951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791075" y="5495925"/>
            <a:ext cx="533400" cy="2190750"/>
          </a:xfrm>
          <a:prstGeom prst="rect">
            <a:avLst/>
          </a:prstGeom>
          <a:noFill/>
        </p:spPr>
      </p:pic>
      <p:pic>
        <p:nvPicPr>
          <p:cNvPr id="22533" name="Picture 5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696075" y="5495925"/>
            <a:ext cx="533400" cy="2190750"/>
          </a:xfrm>
          <a:prstGeom prst="rect">
            <a:avLst/>
          </a:prstGeom>
          <a:noFill/>
        </p:spPr>
      </p:pic>
      <p:pic>
        <p:nvPicPr>
          <p:cNvPr id="22534" name="Picture 6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0600" y="4419600"/>
            <a:ext cx="533400" cy="2190750"/>
          </a:xfrm>
          <a:prstGeom prst="rect">
            <a:avLst/>
          </a:prstGeom>
          <a:noFill/>
        </p:spPr>
      </p:pic>
      <p:pic>
        <p:nvPicPr>
          <p:cNvPr id="22535" name="Picture 7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0600" y="2590800"/>
            <a:ext cx="533400" cy="2190750"/>
          </a:xfrm>
          <a:prstGeom prst="rect">
            <a:avLst/>
          </a:prstGeom>
          <a:noFill/>
        </p:spPr>
      </p:pic>
      <p:pic>
        <p:nvPicPr>
          <p:cNvPr id="22536" name="Picture 8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0600" y="685800"/>
            <a:ext cx="533400" cy="2190750"/>
          </a:xfrm>
          <a:prstGeom prst="rect">
            <a:avLst/>
          </a:prstGeom>
          <a:noFill/>
        </p:spPr>
      </p:pic>
      <p:pic>
        <p:nvPicPr>
          <p:cNvPr id="22537" name="Picture 9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2962275" y="5495925"/>
            <a:ext cx="533400" cy="2190750"/>
          </a:xfrm>
          <a:prstGeom prst="rect">
            <a:avLst/>
          </a:prstGeom>
          <a:noFill/>
        </p:spPr>
      </p:pic>
      <p:pic>
        <p:nvPicPr>
          <p:cNvPr id="22538" name="Picture 10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33475" y="5495925"/>
            <a:ext cx="533400" cy="2190750"/>
          </a:xfrm>
          <a:prstGeom prst="rect">
            <a:avLst/>
          </a:prstGeom>
          <a:noFill/>
        </p:spPr>
      </p:pic>
      <p:pic>
        <p:nvPicPr>
          <p:cNvPr id="22539" name="Picture 11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14800"/>
            <a:ext cx="533400" cy="2190750"/>
          </a:xfrm>
          <a:prstGeom prst="rect">
            <a:avLst/>
          </a:prstGeom>
          <a:noFill/>
        </p:spPr>
      </p:pic>
      <p:pic>
        <p:nvPicPr>
          <p:cNvPr id="22540" name="Picture 12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62200"/>
            <a:ext cx="533400" cy="2190750"/>
          </a:xfrm>
          <a:prstGeom prst="rect">
            <a:avLst/>
          </a:prstGeom>
          <a:noFill/>
        </p:spPr>
      </p:pic>
      <p:pic>
        <p:nvPicPr>
          <p:cNvPr id="22541" name="Picture 13" descr="lang 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67425"/>
            <a:ext cx="1276350" cy="790575"/>
          </a:xfrm>
          <a:prstGeom prst="rect">
            <a:avLst/>
          </a:prstGeom>
          <a:noFill/>
        </p:spPr>
      </p:pic>
      <p:pic>
        <p:nvPicPr>
          <p:cNvPr id="22542" name="Picture 14" descr="lang 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7650" y="6067425"/>
            <a:ext cx="1276350" cy="790575"/>
          </a:xfrm>
          <a:prstGeom prst="rect">
            <a:avLst/>
          </a:prstGeom>
          <a:noFill/>
        </p:spPr>
      </p:pic>
      <p:pic>
        <p:nvPicPr>
          <p:cNvPr id="18" name="Picture 12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533400" cy="2190750"/>
          </a:xfrm>
          <a:prstGeom prst="rect">
            <a:avLst/>
          </a:prstGeom>
          <a:noFill/>
        </p:spPr>
      </p:pic>
      <p:pic>
        <p:nvPicPr>
          <p:cNvPr id="19" name="Picture 12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00075" y="-828675"/>
            <a:ext cx="533400" cy="2190750"/>
          </a:xfrm>
          <a:prstGeom prst="rect">
            <a:avLst/>
          </a:prstGeom>
          <a:noFill/>
        </p:spPr>
      </p:pic>
      <p:pic>
        <p:nvPicPr>
          <p:cNvPr id="20" name="Picture 12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2352675" y="-828675"/>
            <a:ext cx="533400" cy="2190750"/>
          </a:xfrm>
          <a:prstGeom prst="rect">
            <a:avLst/>
          </a:prstGeom>
          <a:noFill/>
        </p:spPr>
      </p:pic>
      <p:pic>
        <p:nvPicPr>
          <p:cNvPr id="21" name="Picture 12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181475" y="-828675"/>
            <a:ext cx="533400" cy="2190750"/>
          </a:xfrm>
          <a:prstGeom prst="rect">
            <a:avLst/>
          </a:prstGeom>
          <a:noFill/>
        </p:spPr>
      </p:pic>
      <p:pic>
        <p:nvPicPr>
          <p:cNvPr id="22" name="Picture 12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010275" y="-828675"/>
            <a:ext cx="533400" cy="2190750"/>
          </a:xfrm>
          <a:prstGeom prst="rect">
            <a:avLst/>
          </a:prstGeom>
          <a:noFill/>
        </p:spPr>
      </p:pic>
      <p:pic>
        <p:nvPicPr>
          <p:cNvPr id="23" name="Picture 12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610475" y="-828675"/>
            <a:ext cx="533400" cy="2190750"/>
          </a:xfrm>
          <a:prstGeom prst="rect">
            <a:avLst/>
          </a:prstGeom>
          <a:noFill/>
        </p:spPr>
      </p:pic>
      <p:pic>
        <p:nvPicPr>
          <p:cNvPr id="24" name="Picture 14" descr="lang 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027238">
            <a:off x="-224028" y="124317"/>
            <a:ext cx="1276350" cy="790575"/>
          </a:xfrm>
          <a:prstGeom prst="rect">
            <a:avLst/>
          </a:prstGeom>
          <a:noFill/>
        </p:spPr>
      </p:pic>
      <p:pic>
        <p:nvPicPr>
          <p:cNvPr id="25" name="Picture 14" descr="lang 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628079">
            <a:off x="8000674" y="140829"/>
            <a:ext cx="1276350" cy="790575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304800" y="838200"/>
            <a:ext cx="8458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mừng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bé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đã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hoàn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thành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sản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phẩm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của</a:t>
            </a:r>
            <a:r>
              <a:rPr lang="en-US" sz="4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</a:t>
            </a:r>
            <a:endParaRPr lang="en-US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81000" y="4114800"/>
            <a:ext cx="4572000" cy="2363372"/>
            <a:chOff x="2352" y="2376"/>
            <a:chExt cx="2880" cy="648"/>
          </a:xfrm>
        </p:grpSpPr>
        <p:sp>
          <p:nvSpPr>
            <p:cNvPr id="28" name="Oval 7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2736" cy="384"/>
            </a:xfrm>
            <a:prstGeom prst="ellipse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sz="2400" b="1" dirty="0" smtClean="0">
                <a:solidFill>
                  <a:srgbClr val="FF0066"/>
                </a:solidFill>
                <a:latin typeface="Arial" charset="0"/>
              </a:endParaRPr>
            </a:p>
            <a:p>
              <a:pPr algn="ctr" eaLnBrk="1" hangingPunct="1"/>
              <a:r>
                <a:rPr lang="en-US" sz="2400" b="1" dirty="0" err="1" smtClean="0">
                  <a:solidFill>
                    <a:srgbClr val="FF0066"/>
                  </a:solidFill>
                  <a:latin typeface="Arial" charset="0"/>
                </a:rPr>
                <a:t>Các</a:t>
              </a:r>
              <a:r>
                <a:rPr lang="en-US" sz="2400" b="1" dirty="0" smtClean="0">
                  <a:solidFill>
                    <a:srgbClr val="FF0066"/>
                  </a:solidFill>
                  <a:latin typeface="Arial" charset="0"/>
                </a:rPr>
                <a:t> con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Arial" charset="0"/>
                </a:rPr>
                <a:t>vẽ</a:t>
              </a:r>
              <a:r>
                <a:rPr lang="en-US" sz="2400" b="1" dirty="0" smtClean="0">
                  <a:solidFill>
                    <a:srgbClr val="FF0066"/>
                  </a:solidFill>
                  <a:latin typeface="Arial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Arial" charset="0"/>
                </a:rPr>
                <a:t>thật</a:t>
              </a:r>
              <a:r>
                <a:rPr lang="en-US" sz="2400" b="1" dirty="0" smtClean="0">
                  <a:solidFill>
                    <a:srgbClr val="FF0066"/>
                  </a:solidFill>
                  <a:latin typeface="Arial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Arial" charset="0"/>
                </a:rPr>
                <a:t>đẹp</a:t>
              </a:r>
              <a:r>
                <a:rPr lang="en-US" sz="2400" b="1" dirty="0" smtClean="0">
                  <a:solidFill>
                    <a:srgbClr val="FF0066"/>
                  </a:solidFill>
                  <a:latin typeface="Arial" charset="0"/>
                </a:rPr>
                <a:t> !</a:t>
              </a:r>
            </a:p>
            <a:p>
              <a:pPr algn="ctr" eaLnBrk="1" hangingPunct="1"/>
              <a:r>
                <a:rPr lang="en-US" sz="2400" b="1" dirty="0" err="1" smtClean="0">
                  <a:solidFill>
                    <a:srgbClr val="FF0066"/>
                  </a:solidFill>
                  <a:latin typeface="Arial" charset="0"/>
                </a:rPr>
                <a:t>chúc</a:t>
              </a:r>
              <a:r>
                <a:rPr lang="en-US" sz="2400" b="1" dirty="0" smtClean="0">
                  <a:solidFill>
                    <a:srgbClr val="FF0066"/>
                  </a:solidFill>
                  <a:latin typeface="Arial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Arial" charset="0"/>
                </a:rPr>
                <a:t>mừng</a:t>
              </a:r>
              <a:r>
                <a:rPr lang="en-US" sz="2400" b="1" dirty="0" smtClean="0">
                  <a:solidFill>
                    <a:srgbClr val="FF0066"/>
                  </a:solidFill>
                  <a:latin typeface="Arial" charset="0"/>
                </a:rPr>
                <a:t> </a:t>
              </a:r>
              <a:r>
                <a:rPr lang="en-US" sz="2400" b="1" dirty="0" err="1" smtClean="0">
                  <a:solidFill>
                    <a:srgbClr val="FF0066"/>
                  </a:solidFill>
                  <a:latin typeface="Arial" charset="0"/>
                </a:rPr>
                <a:t>các</a:t>
              </a:r>
              <a:r>
                <a:rPr lang="en-US" sz="2400" b="1" dirty="0" smtClean="0">
                  <a:solidFill>
                    <a:srgbClr val="FF0066"/>
                  </a:solidFill>
                  <a:latin typeface="Arial" charset="0"/>
                </a:rPr>
                <a:t> con</a:t>
              </a:r>
              <a:endParaRPr lang="en-US" sz="2400" b="1" dirty="0">
                <a:solidFill>
                  <a:srgbClr val="FF0066"/>
                </a:solidFill>
                <a:latin typeface="Arial" charset="0"/>
              </a:endParaRPr>
            </a:p>
          </p:txBody>
        </p:sp>
        <p:pic>
          <p:nvPicPr>
            <p:cNvPr id="29" name="Picture 8" descr="6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56" y="2376"/>
              <a:ext cx="576" cy="488"/>
            </a:xfrm>
            <a:prstGeom prst="rect">
              <a:avLst/>
            </a:prstGeom>
            <a:noFill/>
          </p:spPr>
        </p:pic>
      </p:grpSp>
      <p:pic>
        <p:nvPicPr>
          <p:cNvPr id="31" name="Picture 8" descr="Entertainment-02-jun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1200" y="4876800"/>
            <a:ext cx="3352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A336-3BA4-4F3B-83E3-4A24B13206B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267200" y="6019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-MGSC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017 0.14107 C 0.425 -0.02035 0.6 -0.18155 0.62656 -0.26897 C 0.6533 -0.35639 0.44548 -0.36379 0.40937 -0.38252 " pathEditMode="relative" rAng="-1536053" ptsTypes="a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-3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4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791075" y="5495925"/>
            <a:ext cx="533400" cy="2190750"/>
          </a:xfrm>
          <a:prstGeom prst="rect">
            <a:avLst/>
          </a:prstGeom>
          <a:noFill/>
        </p:spPr>
      </p:pic>
      <p:pic>
        <p:nvPicPr>
          <p:cNvPr id="22533" name="Picture 5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696075" y="5495925"/>
            <a:ext cx="533400" cy="2190750"/>
          </a:xfrm>
          <a:prstGeom prst="rect">
            <a:avLst/>
          </a:prstGeom>
          <a:noFill/>
        </p:spPr>
      </p:pic>
      <p:pic>
        <p:nvPicPr>
          <p:cNvPr id="22534" name="Picture 6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0600" y="4419600"/>
            <a:ext cx="533400" cy="2190750"/>
          </a:xfrm>
          <a:prstGeom prst="rect">
            <a:avLst/>
          </a:prstGeom>
          <a:noFill/>
        </p:spPr>
      </p:pic>
      <p:pic>
        <p:nvPicPr>
          <p:cNvPr id="22535" name="Picture 7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0600" y="2590800"/>
            <a:ext cx="533400" cy="2190750"/>
          </a:xfrm>
          <a:prstGeom prst="rect">
            <a:avLst/>
          </a:prstGeom>
          <a:noFill/>
        </p:spPr>
      </p:pic>
      <p:pic>
        <p:nvPicPr>
          <p:cNvPr id="22536" name="Picture 8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0600" y="685800"/>
            <a:ext cx="533400" cy="2190750"/>
          </a:xfrm>
          <a:prstGeom prst="rect">
            <a:avLst/>
          </a:prstGeom>
          <a:noFill/>
        </p:spPr>
      </p:pic>
      <p:pic>
        <p:nvPicPr>
          <p:cNvPr id="22537" name="Picture 9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2962275" y="5495925"/>
            <a:ext cx="533400" cy="2190750"/>
          </a:xfrm>
          <a:prstGeom prst="rect">
            <a:avLst/>
          </a:prstGeom>
          <a:noFill/>
        </p:spPr>
      </p:pic>
      <p:pic>
        <p:nvPicPr>
          <p:cNvPr id="22538" name="Picture 10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33475" y="5495925"/>
            <a:ext cx="533400" cy="2190750"/>
          </a:xfrm>
          <a:prstGeom prst="rect">
            <a:avLst/>
          </a:prstGeom>
          <a:noFill/>
        </p:spPr>
      </p:pic>
      <p:pic>
        <p:nvPicPr>
          <p:cNvPr id="22539" name="Picture 11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14800"/>
            <a:ext cx="533400" cy="2190750"/>
          </a:xfrm>
          <a:prstGeom prst="rect">
            <a:avLst/>
          </a:prstGeom>
          <a:noFill/>
        </p:spPr>
      </p:pic>
      <p:pic>
        <p:nvPicPr>
          <p:cNvPr id="22540" name="Picture 12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62200"/>
            <a:ext cx="533400" cy="2190750"/>
          </a:xfrm>
          <a:prstGeom prst="rect">
            <a:avLst/>
          </a:prstGeom>
          <a:noFill/>
        </p:spPr>
      </p:pic>
      <p:pic>
        <p:nvPicPr>
          <p:cNvPr id="22541" name="Picture 13" descr="lang 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67425"/>
            <a:ext cx="1276350" cy="790575"/>
          </a:xfrm>
          <a:prstGeom prst="rect">
            <a:avLst/>
          </a:prstGeom>
          <a:noFill/>
        </p:spPr>
      </p:pic>
      <p:pic>
        <p:nvPicPr>
          <p:cNvPr id="22542" name="Picture 14" descr="lang 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7650" y="6067425"/>
            <a:ext cx="1276350" cy="790575"/>
          </a:xfrm>
          <a:prstGeom prst="rect">
            <a:avLst/>
          </a:prstGeom>
          <a:noFill/>
        </p:spPr>
      </p:pic>
      <p:pic>
        <p:nvPicPr>
          <p:cNvPr id="18" name="Picture 12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533400" cy="2190750"/>
          </a:xfrm>
          <a:prstGeom prst="rect">
            <a:avLst/>
          </a:prstGeom>
          <a:noFill/>
        </p:spPr>
      </p:pic>
      <p:pic>
        <p:nvPicPr>
          <p:cNvPr id="19" name="Picture 12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00075" y="-828675"/>
            <a:ext cx="533400" cy="2190750"/>
          </a:xfrm>
          <a:prstGeom prst="rect">
            <a:avLst/>
          </a:prstGeom>
          <a:noFill/>
        </p:spPr>
      </p:pic>
      <p:pic>
        <p:nvPicPr>
          <p:cNvPr id="20" name="Picture 12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2352675" y="-828675"/>
            <a:ext cx="533400" cy="2190750"/>
          </a:xfrm>
          <a:prstGeom prst="rect">
            <a:avLst/>
          </a:prstGeom>
          <a:noFill/>
        </p:spPr>
      </p:pic>
      <p:pic>
        <p:nvPicPr>
          <p:cNvPr id="21" name="Picture 12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181475" y="-828675"/>
            <a:ext cx="533400" cy="2190750"/>
          </a:xfrm>
          <a:prstGeom prst="rect">
            <a:avLst/>
          </a:prstGeom>
          <a:noFill/>
        </p:spPr>
      </p:pic>
      <p:pic>
        <p:nvPicPr>
          <p:cNvPr id="22" name="Picture 12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010275" y="-828675"/>
            <a:ext cx="533400" cy="2190750"/>
          </a:xfrm>
          <a:prstGeom prst="rect">
            <a:avLst/>
          </a:prstGeom>
          <a:noFill/>
        </p:spPr>
      </p:pic>
      <p:pic>
        <p:nvPicPr>
          <p:cNvPr id="23" name="Picture 12" descr="nhom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610475" y="-828675"/>
            <a:ext cx="533400" cy="2190750"/>
          </a:xfrm>
          <a:prstGeom prst="rect">
            <a:avLst/>
          </a:prstGeom>
          <a:noFill/>
        </p:spPr>
      </p:pic>
      <p:pic>
        <p:nvPicPr>
          <p:cNvPr id="24" name="Picture 14" descr="lang 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027238">
            <a:off x="-224028" y="124317"/>
            <a:ext cx="1276350" cy="790575"/>
          </a:xfrm>
          <a:prstGeom prst="rect">
            <a:avLst/>
          </a:prstGeom>
          <a:noFill/>
        </p:spPr>
      </p:pic>
      <p:pic>
        <p:nvPicPr>
          <p:cNvPr id="25" name="Picture 14" descr="lang 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628079">
            <a:off x="8000674" y="140829"/>
            <a:ext cx="1276350" cy="790575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457200" y="1524000"/>
            <a:ext cx="838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cap="none" spc="0" dirty="0" err="1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r>
              <a:rPr lang="en-US" sz="60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học</a:t>
            </a:r>
            <a:r>
              <a:rPr lang="en-US" sz="60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kết</a:t>
            </a:r>
            <a:r>
              <a:rPr lang="en-US" sz="60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thúc</a:t>
            </a:r>
            <a:endParaRPr lang="en-US" sz="6000" b="1" cap="none" spc="0" dirty="0" smtClean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6000" b="1" dirty="0" err="1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</a:t>
            </a:r>
            <a:r>
              <a:rPr lang="en-US" sz="6000" b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quý</a:t>
            </a:r>
            <a:r>
              <a:rPr lang="en-US" sz="6000" b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6000" b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mạnh</a:t>
            </a:r>
            <a:r>
              <a:rPr lang="en-US" sz="6000" b="1" dirty="0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1430"/>
                <a:solidFill>
                  <a:srgbClr val="FF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khỏe</a:t>
            </a:r>
            <a:endParaRPr lang="en-US" sz="6000" b="1" dirty="0" smtClean="0">
              <a:ln w="11430"/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60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</a:t>
            </a:r>
            <a:r>
              <a:rPr lang="en-US" sz="6000" b="1" cap="none" spc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</a:t>
            </a:r>
            <a:r>
              <a:rPr lang="en-US" sz="60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  <a:r>
              <a:rPr lang="en-US" sz="6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con </a:t>
            </a:r>
            <a:r>
              <a:rPr lang="en-US" sz="60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chăm</a:t>
            </a:r>
            <a:r>
              <a:rPr lang="en-US" sz="6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ngoan</a:t>
            </a:r>
            <a:endParaRPr lang="en-US" sz="6000" b="1" dirty="0" smtClean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60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Học</a:t>
            </a:r>
            <a:r>
              <a:rPr lang="en-US" sz="6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giỏi</a:t>
            </a:r>
            <a:r>
              <a:rPr lang="en-US" sz="60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  <a:p>
            <a:pPr algn="ctr"/>
            <a:endParaRPr lang="en-US" sz="6000" b="1" cap="none" spc="0" dirty="0">
              <a:ln w="11430"/>
              <a:solidFill>
                <a:srgbClr val="00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7" name="Picture 10" descr="Orange_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457200"/>
            <a:ext cx="1905000" cy="2019300"/>
          </a:xfrm>
          <a:prstGeom prst="rect">
            <a:avLst/>
          </a:prstGeom>
          <a:noFill/>
        </p:spPr>
      </p:pic>
      <p:pic>
        <p:nvPicPr>
          <p:cNvPr id="28" name="Picture 10" descr="Orange_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0"/>
            <a:ext cx="1905000" cy="2019300"/>
          </a:xfrm>
          <a:prstGeom prst="rect">
            <a:avLst/>
          </a:prstGeom>
          <a:noFill/>
        </p:spPr>
      </p:pic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A336-3BA4-4F3B-83E3-4A24B13206B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Kiều Vân - MGSC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</TotalTime>
  <Words>97</Words>
  <Application>Microsoft Office PowerPoint</Application>
  <PresentationFormat>On-screen Show (4:3)</PresentationFormat>
  <Paragraphs>23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 Unicode MS</vt:lpstr>
      <vt:lpstr>Arial</vt:lpstr>
      <vt:lpstr>Arial Black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Khởi động cùng bé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29</cp:revision>
  <dcterms:created xsi:type="dcterms:W3CDTF">2011-03-15T12:16:55Z</dcterms:created>
  <dcterms:modified xsi:type="dcterms:W3CDTF">2023-05-22T14:39:17Z</dcterms:modified>
</cp:coreProperties>
</file>