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64" r:id="rId4"/>
    <p:sldId id="265" r:id="rId5"/>
    <p:sldId id="267" r:id="rId6"/>
    <p:sldId id="268" r:id="rId7"/>
    <p:sldId id="269" r:id="rId8"/>
    <p:sldId id="278" r:id="rId9"/>
    <p:sldId id="273" r:id="rId10"/>
    <p:sldId id="27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776B-6B89-4037-A3EA-00FD3C28AA23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0DB91-4657-45ED-9D05-799CD32A2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04BEE1-F8F9-4E4F-B225-77FB5EF0E9DC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04C94C-3301-46AA-9DEA-95B437D645C3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985CFF-FEC8-4108-B088-803902A561B0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B5BBF0-2E14-4A21-A9EC-17A7D0FD5A0A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C36FEE-4B64-4EEC-BDE0-CF910D40237A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7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2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FAFB-8EE8-4901-B33B-C7BDE9C9FE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814A-02EE-4458-85D9-4F43B47AD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audio" Target="file:///D:\Downloads\H&#204;NH%20KH&#7888;Ii.m4a" TargetMode="External" /><Relationship Id="rId7" Type="http://schemas.openxmlformats.org/officeDocument/2006/relationships/image" Target="../media/image3.png" /><Relationship Id="rId2" Type="http://schemas.microsoft.com/office/2007/relationships/media" Target="file:///D:\Downloads\H&#204;NH%20KH&#7888;Ii.m4a" TargetMode="External" /><Relationship Id="rId1" Type="http://schemas.openxmlformats.org/officeDocument/2006/relationships/audio" Target="file:///D:/Downloads/H&#204;NH%20KH&#7888;Ii.m4a" TargetMode="External" /><Relationship Id="rId6" Type="http://schemas.openxmlformats.org/officeDocument/2006/relationships/image" Target="../media/image2.png" /><Relationship Id="rId5" Type="http://schemas.openxmlformats.org/officeDocument/2006/relationships/image" Target="../media/image1.png" /><Relationship Id="rId4" Type="http://schemas.openxmlformats.org/officeDocument/2006/relationships/slideLayout" Target="../slideLayouts/slideLayout2.xml" /><Relationship Id="rId9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microsoft.com/office/2007/relationships/media" Target="file:///D:\Downloads\CacHinhCoBan-BeKimHong_4eyqy.mp3" TargetMode="External" /><Relationship Id="rId7" Type="http://schemas.openxmlformats.org/officeDocument/2006/relationships/image" Target="../media/image13.png" /><Relationship Id="rId2" Type="http://schemas.openxmlformats.org/officeDocument/2006/relationships/audio" Target="file:///D:\Downloads\Qu&#7843;%20B&#243;ng%20Tr&#242;n%20Tr&#242;n%20-%20Con%20Heo%20&#272;&#7845;t%20Remix%20-%20Nh&#7841;c%20Thi&#7871;u%20Nhi%20Vui%20Nh&#7897;n%20B&#233;%20Th&#237;ch.mp3" TargetMode="External" /><Relationship Id="rId1" Type="http://schemas.microsoft.com/office/2007/relationships/media" Target="file:///D:\Downloads\Qu&#7843;%20B&#243;ng%20Tr&#242;n%20Tr&#242;n%20-%20Con%20Heo%20&#272;&#7845;t%20Remix%20-%20Nh&#7841;c%20Thi&#7871;u%20Nhi%20Vui%20Nh&#7897;n%20B&#233;%20Th&#237;ch.mp3" TargetMode="External" /><Relationship Id="rId6" Type="http://schemas.openxmlformats.org/officeDocument/2006/relationships/image" Target="../media/image2.png" /><Relationship Id="rId5" Type="http://schemas.openxmlformats.org/officeDocument/2006/relationships/slideLayout" Target="../slideLayouts/slideLayout2.xml" /><Relationship Id="rId4" Type="http://schemas.openxmlformats.org/officeDocument/2006/relationships/audio" Target="file:///D:\Downloads\CacHinhCoBan-BeKimHong_4eyqy.mp3" TargetMode="External" /><Relationship Id="rId9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 /><Relationship Id="rId3" Type="http://schemas.openxmlformats.org/officeDocument/2006/relationships/hyperlink" Target="B&#233;%20B&#7843;o%20An%20-%20B&#7843;y%20S&#7855;c%20C&#7847;u%20V&#7891;ng.mp3" TargetMode="External" /><Relationship Id="rId7" Type="http://schemas.openxmlformats.org/officeDocument/2006/relationships/image" Target="../media/image19.gif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gif" /><Relationship Id="rId5" Type="http://schemas.openxmlformats.org/officeDocument/2006/relationships/image" Target="../media/image17.gif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w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gif" /><Relationship Id="rId4" Type="http://schemas.openxmlformats.org/officeDocument/2006/relationships/image" Target="../media/image6.gi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gif" /><Relationship Id="rId4" Type="http://schemas.openxmlformats.org/officeDocument/2006/relationships/image" Target="../media/image6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w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11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HÌNH KHỐIi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6" name="Content Placeholder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373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8713" y="2060575"/>
            <a:ext cx="70897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LĨNH VỰC PHÁT TRIỂN NHẬN THỨC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MÔN: LÀM QUEN VỚI TOÁN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3888" y="5157788"/>
            <a:ext cx="53562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Lớp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Lá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alt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thực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 Swa Niê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1175" y="3143250"/>
            <a:ext cx="8120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CHỦ ĐỀ: </a:t>
            </a:r>
            <a:r>
              <a:rPr lang="vi-VN" altLang="en-US" sz="3600" b="1" dirty="0">
                <a:solidFill>
                  <a:srgbClr val="FF0000"/>
                </a:solidFill>
              </a:rPr>
              <a:t>GIA ĐÌNH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7250113" y="2516188"/>
            <a:ext cx="1030287" cy="1660525"/>
            <a:chOff x="1872" y="480"/>
            <a:chExt cx="2016" cy="2880"/>
          </a:xfrm>
        </p:grpSpPr>
        <p:sp>
          <p:nvSpPr>
            <p:cNvPr id="13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87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pic>
          <p:nvPicPr>
            <p:cNvPr id="3090" name="Picture 63" descr="khoi tr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713261" y="2516876"/>
            <a:ext cx="1537254" cy="1558628"/>
            <a:chOff x="1979" y="1715"/>
            <a:chExt cx="1849" cy="1892"/>
          </a:xfrm>
          <a:solidFill>
            <a:srgbClr val="FFC000"/>
          </a:solidFill>
        </p:grpSpPr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  <a:grpFill/>
          </p:grpSpPr>
          <p:sp>
            <p:nvSpPr>
              <p:cNvPr id="25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  <a:grpFill/>
            </p:grpSpPr>
            <p:sp>
              <p:nvSpPr>
                <p:cNvPr id="27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p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8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9" name="AutoShape 70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  <a:grpFill/>
          </p:grpSpPr>
          <p:sp>
            <p:nvSpPr>
              <p:cNvPr id="21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pic>
        <p:nvPicPr>
          <p:cNvPr id="30" name="HÌNH KHỐIi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1122" y="5514522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07" y="3613868"/>
            <a:ext cx="6450013" cy="154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19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8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0"/>
            <a:ext cx="919956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835" flipH="1">
            <a:off x="679450" y="3598863"/>
            <a:ext cx="18780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363" y="609600"/>
            <a:ext cx="7772400" cy="198120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71801"/>
            <a:ext cx="8034792" cy="175880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Quả Bóng Tròn Tròn - Con Heo Đất Remix - Nhạc Thiếu Nhi Vui Nhộn Bé Thí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7570" y="4730605"/>
            <a:ext cx="785812" cy="785812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CacHinhCoBan-BeKimHong_4eyqy.mp3">
            <a:hlinkClick r:id="" action="ppaction://media"/>
          </p:cNvPr>
          <p:cNvPicPr>
            <a:picLocks noGrp="1" noChangeAspect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53200" y="304800"/>
            <a:ext cx="990600" cy="1219200"/>
          </a:xfrm>
        </p:spPr>
      </p:pic>
    </p:spTree>
    <p:extLst>
      <p:ext uri="{BB962C8B-B14F-4D97-AF65-F5344CB8AC3E}">
        <p14:creationId xmlns:p14="http://schemas.microsoft.com/office/powerpoint/2010/main" val="1290750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9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46125" y="2398713"/>
            <a:ext cx="78803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Trß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ch¬i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800" dirty="0">
                <a:solidFill>
                  <a:srgbClr val="FF66FF"/>
                </a:solidFill>
                <a:latin typeface=".VnClarendonH" pitchFamily="34" charset="0"/>
              </a:rPr>
              <a:t>3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: </a:t>
            </a:r>
          </a:p>
          <a:p>
            <a:pPr>
              <a:defRPr/>
            </a:pP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tay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mắt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.</a:t>
            </a:r>
            <a:endParaRPr lang="en-US" altLang="vi-VN" sz="6000" dirty="0">
              <a:solidFill>
                <a:srgbClr val="0070C0"/>
              </a:solidFill>
            </a:endParaRPr>
          </a:p>
        </p:txBody>
      </p:sp>
      <p:sp>
        <p:nvSpPr>
          <p:cNvPr id="6" name="5-Point Star 5">
            <a:hlinkClick r:id="rId3" action="ppaction://hlinkfile"/>
          </p:cNvPr>
          <p:cNvSpPr/>
          <p:nvPr/>
        </p:nvSpPr>
        <p:spPr>
          <a:xfrm>
            <a:off x="6242050" y="9572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-12700" y="-2222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wreath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6576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66763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XMASCA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624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57142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69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35263" y="980979"/>
            <a:ext cx="5773003" cy="1077218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Hoạt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1: </a:t>
            </a:r>
          </a:p>
          <a:p>
            <a:pPr algn="ctr">
              <a:defRPr/>
            </a:pP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Ôn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nhận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biết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khối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cầu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khối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trụ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102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170238"/>
            <a:ext cx="11255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41900"/>
            <a:ext cx="89090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208735" y="2547938"/>
            <a:ext cx="5199062" cy="6072187"/>
            <a:chOff x="-336" y="480"/>
            <a:chExt cx="4176" cy="5520"/>
          </a:xfrm>
        </p:grpSpPr>
        <p:sp>
          <p:nvSpPr>
            <p:cNvPr id="410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4110" name="Picture 12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1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4113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4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Oval 16"/>
              <p:cNvSpPr>
                <a:spLocks noChangeArrowheads="1"/>
              </p:cNvSpPr>
              <p:nvPr/>
            </p:nvSpPr>
            <p:spPr bwMode="auto">
              <a:xfrm>
                <a:off x="1862" y="497"/>
                <a:ext cx="2048" cy="77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3" name="Flowchart: Connector 2"/>
          <p:cNvSpPr/>
          <p:nvPr/>
        </p:nvSpPr>
        <p:spPr>
          <a:xfrm>
            <a:off x="1600199" y="2799211"/>
            <a:ext cx="2885485" cy="290802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5" y="2811360"/>
            <a:ext cx="2978151" cy="291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46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5140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1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2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3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4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5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6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7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48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17027" y="1321933"/>
            <a:ext cx="3875088" cy="3875088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294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5131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2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3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4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5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6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7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8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5139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5128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072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8210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8211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8205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6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8208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09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pic>
        <p:nvPicPr>
          <p:cNvPr id="8200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72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0" grpId="1" animBg="1"/>
      <p:bldP spid="106504" grpId="0" animBg="1"/>
      <p:bldP spid="10650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587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751013"/>
            <a:ext cx="7785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835" flipH="1">
            <a:off x="679450" y="3598863"/>
            <a:ext cx="1878013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9711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45085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79688" y="450850"/>
            <a:ext cx="3886200" cy="3879850"/>
            <a:chOff x="1584" y="812"/>
            <a:chExt cx="2256" cy="2444"/>
          </a:xfrm>
        </p:grpSpPr>
        <p:sp>
          <p:nvSpPr>
            <p:cNvPr id="6169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0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1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2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3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4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5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6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6177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324485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44291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294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026" y="4674281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dirty="0" err="1">
                <a:solidFill>
                  <a:schemeClr val="bg1"/>
                </a:solidFill>
                <a:latin typeface="Arial" charset="0"/>
              </a:rPr>
              <a:t>Khối</a:t>
            </a:r>
            <a:r>
              <a:rPr lang="en-US" altLang="en-US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charset="0"/>
              </a:rPr>
              <a:t>cầu</a:t>
            </a:r>
            <a:endParaRPr lang="en-US" alt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58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346200" cy="345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6833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3007179" y="3850132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479800"/>
            <a:chOff x="-384" y="936"/>
            <a:chExt cx="2050" cy="2400"/>
          </a:xfrm>
        </p:grpSpPr>
        <p:sp>
          <p:nvSpPr>
            <p:cNvPr id="9243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9244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190501"/>
            <a:ext cx="6781800" cy="8763000"/>
            <a:chOff x="-336" y="480"/>
            <a:chExt cx="4176" cy="5520"/>
          </a:xfrm>
        </p:grpSpPr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3224"/>
              <a:chOff x="1842" y="480"/>
              <a:chExt cx="2094" cy="3224"/>
            </a:xfrm>
          </p:grpSpPr>
          <p:pic>
            <p:nvPicPr>
              <p:cNvPr id="923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39" name="Group 13"/>
              <p:cNvGrpSpPr>
                <a:grpSpLocks/>
              </p:cNvGrpSpPr>
              <p:nvPr/>
            </p:nvGrpSpPr>
            <p:grpSpPr bwMode="auto">
              <a:xfrm>
                <a:off x="1862" y="936"/>
                <a:ext cx="2050" cy="2768"/>
                <a:chOff x="-384" y="920"/>
                <a:chExt cx="2050" cy="2768"/>
              </a:xfrm>
            </p:grpSpPr>
            <p:sp>
              <p:nvSpPr>
                <p:cNvPr id="9241" name="Oval 14"/>
                <p:cNvSpPr>
                  <a:spLocks noChangeArrowheads="1"/>
                </p:cNvSpPr>
                <p:nvPr/>
              </p:nvSpPr>
              <p:spPr bwMode="auto">
                <a:xfrm>
                  <a:off x="-357" y="2920"/>
                  <a:ext cx="1998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9242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20"/>
                  <a:ext cx="2050" cy="2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80"/>
                <a:ext cx="2050" cy="84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14750" y="5395685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pic>
        <p:nvPicPr>
          <p:cNvPr id="9234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3263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700088"/>
            <a:ext cx="83820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92" name="Group 19"/>
          <p:cNvGrpSpPr>
            <a:grpSpLocks/>
          </p:cNvGrpSpPr>
          <p:nvPr/>
        </p:nvGrpSpPr>
        <p:grpSpPr bwMode="auto">
          <a:xfrm>
            <a:off x="5334000" y="1255713"/>
            <a:ext cx="3324225" cy="4724400"/>
            <a:chOff x="1842" y="480"/>
            <a:chExt cx="2094" cy="2976"/>
          </a:xfrm>
        </p:grpSpPr>
        <p:pic>
          <p:nvPicPr>
            <p:cNvPr id="11293" name="Picture 20" descr="khoi t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4" name="Group 21"/>
            <p:cNvGrpSpPr>
              <a:grpSpLocks/>
            </p:cNvGrpSpPr>
            <p:nvPr/>
          </p:nvGrpSpPr>
          <p:grpSpPr bwMode="auto">
            <a:xfrm>
              <a:off x="1862" y="952"/>
              <a:ext cx="2050" cy="2400"/>
              <a:chOff x="-384" y="936"/>
              <a:chExt cx="2050" cy="2400"/>
            </a:xfrm>
          </p:grpSpPr>
          <p:sp>
            <p:nvSpPr>
              <p:cNvPr id="11296" name="Oval 22"/>
              <p:cNvSpPr>
                <a:spLocks noChangeArrowheads="1"/>
              </p:cNvSpPr>
              <p:nvPr/>
            </p:nvSpPr>
            <p:spPr bwMode="auto">
              <a:xfrm>
                <a:off x="-368" y="2568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1297" name="AutoShape 23"/>
              <p:cNvSpPr>
                <a:spLocks noChangeArrowheads="1"/>
              </p:cNvSpPr>
              <p:nvPr/>
            </p:nvSpPr>
            <p:spPr bwMode="auto">
              <a:xfrm>
                <a:off x="-384" y="936"/>
                <a:ext cx="2050" cy="20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64" name="Oval 24"/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850900" y="1687070"/>
            <a:ext cx="3875088" cy="387508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82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3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4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5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6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7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8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9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90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48333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7200" b="1" dirty="0" err="1">
                <a:solidFill>
                  <a:srgbClr val="FF0000"/>
                </a:solidFill>
              </a:rPr>
              <a:t>Giống</a:t>
            </a:r>
            <a:r>
              <a:rPr lang="en-US" altLang="en-US" sz="7200" b="1" dirty="0">
                <a:solidFill>
                  <a:srgbClr val="FF0000"/>
                </a:solidFill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</a:rPr>
              <a:t>nhau</a:t>
            </a:r>
            <a:r>
              <a:rPr lang="en-US" altLang="en-US" sz="72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955259" y="1652093"/>
            <a:ext cx="3728244" cy="3879850"/>
            <a:chOff x="1584" y="812"/>
            <a:chExt cx="2256" cy="2444"/>
          </a:xfrm>
          <a:solidFill>
            <a:schemeClr val="accent6">
              <a:lumMod val="75000"/>
            </a:schemeClr>
          </a:solidFill>
        </p:grpSpPr>
        <p:sp>
          <p:nvSpPr>
            <p:cNvPr id="11273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4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5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6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7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8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79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0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1281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202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86556" y="1529783"/>
            <a:ext cx="4033838" cy="3875087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545306" y="1529783"/>
            <a:ext cx="3875088" cy="3875087"/>
            <a:chOff x="1584" y="812"/>
            <a:chExt cx="2256" cy="2444"/>
          </a:xfrm>
        </p:grpSpPr>
        <p:sp>
          <p:nvSpPr>
            <p:cNvPr id="12303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4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5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6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7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8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09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10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311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503869" y="1125537"/>
            <a:ext cx="6629400" cy="8763000"/>
            <a:chOff x="-336" y="480"/>
            <a:chExt cx="4176" cy="5520"/>
          </a:xfrm>
        </p:grpSpPr>
        <p:sp>
          <p:nvSpPr>
            <p:cNvPr id="12296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7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298" name="Picture 71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299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301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02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97026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244</Words>
  <Application>Microsoft Office PowerPoint</Application>
  <PresentationFormat>Trình chiếu Trên màn hình (4:3)</PresentationFormat>
  <Paragraphs>28</Paragraphs>
  <Slides>11</Slides>
  <Notes>5</Notes>
  <HiddenSlides>0</HiddenSlides>
  <MMClips>4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84963573069</cp:lastModifiedBy>
  <cp:revision>15</cp:revision>
  <dcterms:created xsi:type="dcterms:W3CDTF">2020-10-15T07:21:16Z</dcterms:created>
  <dcterms:modified xsi:type="dcterms:W3CDTF">2022-12-21T13:08:36Z</dcterms:modified>
</cp:coreProperties>
</file>