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E380-4B3F-46EE-8389-17F6BDF5FDFF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72FB-CFB2-4781-8864-80A8E70A2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V.A%20&#8211;%20C&#225;i%20M&#361;i%20Beat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M&#250;a%20Cho%20M&#7865;%20Xem%20Nh&#7841;c%20Thi&#7871;u%20Nhi.mp4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1" y="3048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Chào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mừn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các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cô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về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dự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giờ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51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1" y="137160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Thể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dục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Chạy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chậm100-120m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967335"/>
            <a:ext cx="8915399" cy="1754326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CĐN: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Bé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tự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giới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thiệu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về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mình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cơ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thể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của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0347" y="5638800"/>
            <a:ext cx="65150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Người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dạy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Nguyễn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Thị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Lộc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71600" y="1676400"/>
            <a:ext cx="7010400" cy="228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chuyện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ết quả hình ảnh cho hinh anh cac bo phan co t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0" y="1524000"/>
            <a:ext cx="6629399" cy="2366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Khởi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động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V.A – Cái Mũi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19400" y="45720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215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1981200"/>
            <a:ext cx="6019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To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Trọng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động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Múa Cho Mẹ Xem Nhạc Thiếu Nh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04825" y="4800600"/>
            <a:ext cx="162687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436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1" y="1905000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Cáo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và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thỏ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43</Words>
  <Application>Microsoft Office PowerPoint</Application>
  <PresentationFormat>On-screen Show (4:3)</PresentationFormat>
  <Paragraphs>8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15</cp:revision>
  <dcterms:created xsi:type="dcterms:W3CDTF">2018-03-31T01:59:36Z</dcterms:created>
  <dcterms:modified xsi:type="dcterms:W3CDTF">2018-04-30T04:18:09Z</dcterms:modified>
</cp:coreProperties>
</file>