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10" r:id="rId2"/>
    <p:sldId id="450" r:id="rId3"/>
    <p:sldId id="431" r:id="rId4"/>
    <p:sldId id="432" r:id="rId5"/>
    <p:sldId id="434" r:id="rId6"/>
    <p:sldId id="438" r:id="rId7"/>
    <p:sldId id="421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  <a:srgbClr val="66FFFF"/>
    <a:srgbClr val="A2F89E"/>
    <a:srgbClr val="0000FF"/>
    <a:srgbClr val="99FF99"/>
    <a:srgbClr val="FF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9" autoAdjust="0"/>
    <p:restoredTop sz="94660"/>
  </p:normalViewPr>
  <p:slideViewPr>
    <p:cSldViewPr>
      <p:cViewPr varScale="1">
        <p:scale>
          <a:sx n="75" d="100"/>
          <a:sy n="75" d="100"/>
        </p:scale>
        <p:origin x="115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961039-0C87-4F93-8283-05851A96FA63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B17C78-66CF-4FE6-9D26-301F17DC49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65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DB372D-78A1-494D-9E00-89701BC87C5F}" type="slidenum">
              <a:rPr lang="vi-VN" sz="1200"/>
              <a:pPr eaLnBrk="1" hangingPunct="1"/>
              <a:t>1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91719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9249-A0D6-433F-8BFF-F2903EFF29B9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BA75F-6381-4B70-9FD0-1B18B69E75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55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5CF2E-0707-4CCB-9E0C-581DB13B0D4C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4564C-89B5-494E-8CB9-93AA8B81CB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3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4230-70BB-48A1-A95B-C5D13755FC73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29B63-37FF-44CC-A52D-30372D2535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856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4602A-FFD7-4F79-8D97-EC0F5DD6E8B1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82BF3-EA81-4D76-91E5-B9FAEB1F8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80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4089-AB68-4A3F-A744-824A7FE8A93A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315AB-817C-4876-AAE7-D8A0805B97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45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9653-D65D-476A-B4B5-E06BB4900699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A6348-8D75-41AD-8F35-BA6E688BA0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249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518E-4D0B-4C5E-A737-B328BA03311D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24BAC-339B-4181-BA36-C983D9DDC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58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5838A-CAB1-4ACE-9DA4-6312446AE91A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5EFB2-28AB-477C-B85D-4881CC7E69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939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E95A-86C7-4826-996A-F32D477E60BB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3196C-C81F-42A7-80F5-AD10C0887E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44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E626-C4B8-476E-95E0-CC44F8B33F2E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A01A5-7731-4089-A288-688D8DBC19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78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FE28-281D-46F8-8D20-1DDC5ABC7A89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BAECC-C436-43A0-826E-3C4DED38A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112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8FDE7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DFE86-ECD4-4F62-BFF5-0F314F2AEC35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E392AE7-C865-4161-957F-1320197E1C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SD\Desktop\hinh-anh-hoa-dep-lam-avatar-f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1000"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6299" y="0"/>
            <a:ext cx="9160299" cy="6858000"/>
          </a:xfrm>
          <a:prstGeom prst="rect">
            <a:avLst/>
          </a:prstGeom>
          <a:noFill/>
          <a:ln>
            <a:gradFill>
              <a:gsLst>
                <a:gs pos="20846">
                  <a:srgbClr val="E93840"/>
                </a:gs>
                <a:gs pos="0">
                  <a:srgbClr val="F71417"/>
                </a:gs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25575" y="1828800"/>
            <a:ext cx="6457950" cy="2590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6200" y="398792"/>
            <a:ext cx="899159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FF33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HỒNG</a:t>
            </a:r>
          </a:p>
          <a:p>
            <a:pPr algn="ctr" eaLnBrk="1" hangingPunct="1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anose="02040502050405020303" pitchFamily="18" charset="0"/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FF33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MÔN: LÀM QUEN VỚI TOÁN </a:t>
            </a:r>
            <a:endParaRPr lang="vi-VN" sz="3200" b="1" dirty="0">
              <a:solidFill>
                <a:schemeClr val="bg1"/>
              </a:solidFill>
              <a:highlight>
                <a:srgbClr val="FF3300"/>
              </a:highligh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0" y="5105400"/>
            <a:ext cx="6781800" cy="14478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GV: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BÙI THỊ NHƯ QUỲNH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 MẦM 3</a:t>
            </a:r>
          </a:p>
        </p:txBody>
      </p:sp>
      <p:sp>
        <p:nvSpPr>
          <p:cNvPr id="8" name="Rectangle 7"/>
          <p:cNvSpPr/>
          <p:nvPr/>
        </p:nvSpPr>
        <p:spPr>
          <a:xfrm>
            <a:off x="-304800" y="2284274"/>
            <a:ext cx="9829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Gia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vi-VN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2007 Đẹp Nhất – AleAle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067800" cy="677227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09800" y="2492400"/>
            <a:ext cx="5334000" cy="24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ArchUp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vi-VN" sz="96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ỔN ĐỊNH, GÂY HỨNG THÚ:</a:t>
            </a:r>
            <a:endParaRPr lang="en-US" sz="96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0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0"/>
            <a:ext cx="2286000" cy="1895475"/>
          </a:xfrm>
          <a:prstGeom prst="rect">
            <a:avLst/>
          </a:prstGeom>
          <a:noFill/>
        </p:spPr>
      </p:pic>
      <p:pic>
        <p:nvPicPr>
          <p:cNvPr id="7" name="Picture 6" descr="anim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695677"/>
            <a:ext cx="3379788" cy="305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irewrk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762000"/>
            <a:ext cx="2000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rk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9350" y="3429000"/>
            <a:ext cx="2000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húc Hát Mừng Sinh Nhật [Remix]  Happy Birthday Remix  Best Happy Birthday To You (1)">
            <a:hlinkClick r:id="" action="ppaction://media"/>
            <a:extLst>
              <a:ext uri="{FF2B5EF4-FFF2-40B4-BE49-F238E27FC236}">
                <a16:creationId xmlns:a16="http://schemas.microsoft.com/office/drawing/2014/main" id="{18195A6A-C18E-4410-AAF9-6291738B3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1574800" cy="1041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9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8077200" cy="11430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PHÍA TRƯỚC, PHÍA SAU</a:t>
            </a:r>
          </a:p>
        </p:txBody>
      </p:sp>
      <p:sp>
        <p:nvSpPr>
          <p:cNvPr id="26630" name="AutoShape 6" descr="12 làng hoa ở Hà Nội đẹp mê mẩn quên lối về, Ai cũng cần đến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AutoShape 8" descr="12 làng hoa ở Hà Nội đẹp mê mẩn quên lối về, Ai cũng cần đến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5" name="Picture 11" descr="C:\Users\SSD\Desktop\cac-lang-hoa-o-ha-noi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209801"/>
            <a:ext cx="9143999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3151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him trên tare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9067800" cy="663178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219200" y="1525190"/>
            <a:ext cx="784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2: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3622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740"/>
            <a:ext cx="9120844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880972"/>
            <a:ext cx="7543800" cy="284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3:</a:t>
            </a:r>
            <a:b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vi-VN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*TRÒ CHƠI 1: </a:t>
            </a:r>
          </a:p>
          <a:p>
            <a:pPr algn="l">
              <a:lnSpc>
                <a:spcPct val="150000"/>
              </a:lnSpc>
            </a:pPr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 TA CÙNG THI TÀI</a:t>
            </a:r>
          </a:p>
        </p:txBody>
      </p:sp>
      <p:pic>
        <p:nvPicPr>
          <p:cNvPr id="2" name="cheerful-ducklings-175059">
            <a:hlinkClick r:id="" action="ppaction://media"/>
            <a:extLst>
              <a:ext uri="{FF2B5EF4-FFF2-40B4-BE49-F238E27FC236}">
                <a16:creationId xmlns:a16="http://schemas.microsoft.com/office/drawing/2014/main" id="{BF76FD18-5BE4-4A04-93F8-76EE7375C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4223308"/>
            <a:ext cx="1110692" cy="11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8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7109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03754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b="1" u="sng" dirty="0" err="1">
                <a:solidFill>
                  <a:srgbClr val="FF0000"/>
                </a:solidFill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u="sng" dirty="0">
                <a:solidFill>
                  <a:srgbClr val="FF0000"/>
                </a:solidFill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u="sng" dirty="0">
                <a:solidFill>
                  <a:srgbClr val="FF0000"/>
                </a:solidFill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 2</a:t>
            </a:r>
            <a:r>
              <a:rPr lang="en-US" sz="5400" u="sng" dirty="0">
                <a:solidFill>
                  <a:srgbClr val="FF0000"/>
                </a:solidFill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000" b="1" dirty="0">
                <a:solidFill>
                  <a:srgbClr val="FF0000"/>
                </a:solidFill>
              </a:rPr>
              <a:t>Dán móng tay</a:t>
            </a:r>
          </a:p>
        </p:txBody>
      </p:sp>
      <p:pic>
        <p:nvPicPr>
          <p:cNvPr id="2" name="the-hairy-orange-spider-169603">
            <a:hlinkClick r:id="" action="ppaction://media"/>
            <a:extLst>
              <a:ext uri="{FF2B5EF4-FFF2-40B4-BE49-F238E27FC236}">
                <a16:creationId xmlns:a16="http://schemas.microsoft.com/office/drawing/2014/main" id="{4009B84A-3886-4D1A-B95F-AEB74DF4B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1193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78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18238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photo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4638"/>
            <a:ext cx="7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nim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4648201"/>
            <a:ext cx="2579687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379382" y="3032185"/>
            <a:ext cx="9523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cô luôn </a:t>
            </a:r>
            <a:r>
              <a:rPr lang="en-US" sz="4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FFFF6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vẻ!!!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highlight>
                <a:srgbClr val="FFFF66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Ồ sao bé không lắc - Baby Tina (mp3cut.net)">
            <a:hlinkClick r:id="" action="ppaction://media"/>
            <a:extLst>
              <a:ext uri="{FF2B5EF4-FFF2-40B4-BE49-F238E27FC236}">
                <a16:creationId xmlns:a16="http://schemas.microsoft.com/office/drawing/2014/main" id="{71D31DB0-DF9E-4D03-8AE2-4E8F8B9E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799" y="1686410"/>
            <a:ext cx="1209189" cy="12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5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6511</TotalTime>
  <Words>97</Words>
  <Application>Microsoft Office PowerPoint</Application>
  <PresentationFormat>On-screen Show (4:3)</PresentationFormat>
  <Paragraphs>17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Tahoma</vt:lpstr>
      <vt:lpstr>Times New Roman</vt:lpstr>
      <vt:lpstr>Office Theme</vt:lpstr>
      <vt:lpstr>PowerPoint Presentation</vt:lpstr>
      <vt:lpstr>PowerPoint Presentation</vt:lpstr>
      <vt:lpstr>HOẠT ĐỘNG 1:  ÔN PHÍA TRƯỚC, PHÍA SAU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521</cp:revision>
  <dcterms:created xsi:type="dcterms:W3CDTF">2010-03-27T02:19:32Z</dcterms:created>
  <dcterms:modified xsi:type="dcterms:W3CDTF">2023-11-08T13:15:36Z</dcterms:modified>
</cp:coreProperties>
</file>