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11/11/2023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66"/>
                </a:solidFill>
              </a:rPr>
              <a:t>PHÒNG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GIÁO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DỤC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VÀ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ĐÀO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TẠO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66"/>
                </a:solidFill>
              </a:rPr>
              <a:t>TRƯỜNG</a:t>
            </a:r>
            <a:r>
              <a:rPr lang="en-US" altLang="en-US" sz="2000" b="1" dirty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</a:rPr>
              <a:t>MẦM</a:t>
            </a:r>
            <a:r>
              <a:rPr lang="en-US" altLang="en-US" sz="2000" b="1" dirty="0">
                <a:solidFill>
                  <a:srgbClr val="FF0066"/>
                </a:solidFill>
              </a:rPr>
              <a:t> NON </a:t>
            </a:r>
            <a:r>
              <a:rPr lang="vi-VN" altLang="en-US" sz="2000" b="1">
                <a:solidFill>
                  <a:srgbClr val="FF0066"/>
                </a:solidFill>
              </a:rPr>
              <a:t>HOA HỒNG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  <a:p>
            <a:pPr algn="ctr" eaLnBrk="1" hangingPunct="1">
              <a:defRPr/>
            </a:pPr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386</TotalTime>
  <Words>345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HP</cp:lastModifiedBy>
  <cp:revision>39</cp:revision>
  <dcterms:created xsi:type="dcterms:W3CDTF">2018-10-20T02:47:09Z</dcterms:created>
  <dcterms:modified xsi:type="dcterms:W3CDTF">2023-11-11T15:22:35Z</dcterms:modified>
</cp:coreProperties>
</file>