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D28C-F3C4-48B7-AABA-545AE7C0B63F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F04F0-93E3-4AC7-8E0E-31001EFD11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D28C-F3C4-48B7-AABA-545AE7C0B63F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F04F0-93E3-4AC7-8E0E-31001EFD11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D28C-F3C4-48B7-AABA-545AE7C0B63F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F04F0-93E3-4AC7-8E0E-31001EFD11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D28C-F3C4-48B7-AABA-545AE7C0B63F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F04F0-93E3-4AC7-8E0E-31001EFD11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D28C-F3C4-48B7-AABA-545AE7C0B63F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F04F0-93E3-4AC7-8E0E-31001EFD11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D28C-F3C4-48B7-AABA-545AE7C0B63F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F04F0-93E3-4AC7-8E0E-31001EFD11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D28C-F3C4-48B7-AABA-545AE7C0B63F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F04F0-93E3-4AC7-8E0E-31001EFD11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D28C-F3C4-48B7-AABA-545AE7C0B63F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F04F0-93E3-4AC7-8E0E-31001EFD11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D28C-F3C4-48B7-AABA-545AE7C0B63F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F04F0-93E3-4AC7-8E0E-31001EFD11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D28C-F3C4-48B7-AABA-545AE7C0B63F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F04F0-93E3-4AC7-8E0E-31001EFD11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D28C-F3C4-48B7-AABA-545AE7C0B63F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F04F0-93E3-4AC7-8E0E-31001EFD11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1D28C-F3C4-48B7-AABA-545AE7C0B63F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F04F0-93E3-4AC7-8E0E-31001EFD11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81001" y="381000"/>
            <a:ext cx="8534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Chào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mừng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các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cô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về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dự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giờ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447800"/>
            <a:ext cx="84581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Đề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tài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: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Tìm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hiểu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1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số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vật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nuôi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trong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gia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đình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219200" y="762000"/>
            <a:ext cx="590545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Hoạt</a:t>
            </a:r>
            <a:r>
              <a:rPr lang="en-US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7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động</a:t>
            </a:r>
            <a:r>
              <a:rPr lang="en-US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2</a:t>
            </a:r>
            <a:endParaRPr lang="en-US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914400" y="1447800"/>
            <a:ext cx="7879941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Hoạt</a:t>
            </a:r>
            <a:r>
              <a:rPr lang="en-US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động</a:t>
            </a:r>
            <a:r>
              <a:rPr lang="en-US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3: </a:t>
            </a:r>
            <a:r>
              <a:rPr lang="en-US" sz="6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Trò</a:t>
            </a:r>
            <a:r>
              <a:rPr lang="en-US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chơi</a:t>
            </a:r>
            <a:endParaRPr lang="en-US" sz="66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6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Tạo</a:t>
            </a:r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6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dáng</a:t>
            </a:r>
            <a:endParaRPr lang="en-US" sz="6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6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Gắn</a:t>
            </a:r>
            <a:r>
              <a:rPr lang="en-US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tranh</a:t>
            </a:r>
            <a:endParaRPr lang="en-US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1" y="1447800"/>
            <a:ext cx="8686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Chúc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các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cô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ngày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mới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vui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vẻ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295400" y="2057400"/>
            <a:ext cx="71627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Bé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cùng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tìm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hiểu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Kết quả hình ảnh cho Hinh anh con ga tro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Kết quả hình ảnh cho Hinh anh con ga tro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Kết quả hình ảnh cho Hinh anh con ch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Kết quả hình ảnh cho Hinh anh con me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355462" y="1295401"/>
            <a:ext cx="450253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 </a:t>
            </a:r>
            <a:r>
              <a:rPr lang="en-US" sz="8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sánh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Kết quả hình ảnh cho hình ảnh con gà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67200" cy="6858000"/>
          </a:xfrm>
          <a:prstGeom prst="rect">
            <a:avLst/>
          </a:prstGeom>
          <a:noFill/>
        </p:spPr>
      </p:pic>
      <p:pic>
        <p:nvPicPr>
          <p:cNvPr id="20484" name="Picture 4" descr="Hình ảnh có liên qu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0"/>
            <a:ext cx="4800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Kết quả hình ảnh cho hình ảnh con ch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95800" cy="6858000"/>
          </a:xfrm>
          <a:prstGeom prst="rect">
            <a:avLst/>
          </a:prstGeom>
          <a:noFill/>
        </p:spPr>
      </p:pic>
      <p:pic>
        <p:nvPicPr>
          <p:cNvPr id="21510" name="Picture 6" descr="Kết quả hình ảnh cho hình ảnh con me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45</Words>
  <Application>Microsoft Office PowerPoint</Application>
  <PresentationFormat>On-screen Show (4:3)</PresentationFormat>
  <Paragraphs>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11</cp:revision>
  <dcterms:created xsi:type="dcterms:W3CDTF">2018-04-01T01:29:51Z</dcterms:created>
  <dcterms:modified xsi:type="dcterms:W3CDTF">2018-04-30T04:36:10Z</dcterms:modified>
</cp:coreProperties>
</file>