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63" r:id="rId4"/>
    <p:sldId id="276" r:id="rId5"/>
    <p:sldId id="274" r:id="rId6"/>
    <p:sldId id="259" r:id="rId8"/>
    <p:sldId id="260" r:id="rId9"/>
    <p:sldId id="275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5259" autoAdjust="0"/>
  </p:normalViewPr>
  <p:slideViewPr>
    <p:cSldViewPr snapToGrid="0">
      <p:cViewPr>
        <p:scale>
          <a:sx n="90" d="100"/>
          <a:sy n="90" d="100"/>
        </p:scale>
        <p:origin x="-5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92DCC-893D-4910-AFAE-CE0E4973615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5CC06-FDDC-4269-ABEB-558499A877B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5CC06-FDDC-4269-ABEB-558499A877B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74AE-1BB0-4F47-8701-83EF05FE4C0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9EC6-F94D-4356-85E2-8512E56CA9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3.wdp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6.wdp"/><Relationship Id="rId4" Type="http://schemas.openxmlformats.org/officeDocument/2006/relationships/image" Target="../media/image8.png"/><Relationship Id="rId3" Type="http://schemas.microsoft.com/office/2007/relationships/media" Target="../media/media3.mp3"/><Relationship Id="rId2" Type="http://schemas.openxmlformats.org/officeDocument/2006/relationships/audio" Target="NULL" TargetMode="Externa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slide" Target="slide6.xml"/><Relationship Id="rId7" Type="http://schemas.openxmlformats.org/officeDocument/2006/relationships/image" Target="../media/image12.png"/><Relationship Id="rId6" Type="http://schemas.openxmlformats.org/officeDocument/2006/relationships/slide" Target="slide8.xml"/><Relationship Id="rId5" Type="http://schemas.openxmlformats.org/officeDocument/2006/relationships/image" Target="../media/image11.png"/><Relationship Id="rId4" Type="http://schemas.openxmlformats.org/officeDocument/2006/relationships/slide" Target="slide5.xml"/><Relationship Id="rId3" Type="http://schemas.openxmlformats.org/officeDocument/2006/relationships/image" Target="../media/image10.png"/><Relationship Id="rId2" Type="http://schemas.openxmlformats.org/officeDocument/2006/relationships/slide" Target="slide7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10" Type="http://schemas.openxmlformats.org/officeDocument/2006/relationships/slide" Target="slide9.xml"/><Relationship Id="rId1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image6.wdp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media" Target="../media/media5.mp3"/><Relationship Id="rId3" Type="http://schemas.openxmlformats.org/officeDocument/2006/relationships/audio" Target="NULL" TargetMode="External"/><Relationship Id="rId2" Type="http://schemas.openxmlformats.org/officeDocument/2006/relationships/image" Target="../media/image17.jpeg"/><Relationship Id="rId1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0.png"/><Relationship Id="rId7" Type="http://schemas.microsoft.com/office/2007/relationships/media" Target="../media/media7.mp3"/><Relationship Id="rId6" Type="http://schemas.openxmlformats.org/officeDocument/2006/relationships/audio" Target="../media/media7.mp3"/><Relationship Id="rId5" Type="http://schemas.microsoft.com/office/2007/relationships/hdphoto" Target="../media/image6.wdp"/><Relationship Id="rId4" Type="http://schemas.openxmlformats.org/officeDocument/2006/relationships/image" Target="../media/image19.png"/><Relationship Id="rId3" Type="http://schemas.microsoft.com/office/2007/relationships/media" Target="../media/media6.mp3"/><Relationship Id="rId2" Type="http://schemas.openxmlformats.org/officeDocument/2006/relationships/audio" Target="NULL" TargetMode="External"/><Relationship Id="rId1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6" Type="http://schemas.microsoft.com/office/2007/relationships/media" Target="../media/media9.mp3"/><Relationship Id="rId5" Type="http://schemas.microsoft.com/office/2007/relationships/hdphoto" Target="../media/image6.wdp"/><Relationship Id="rId4" Type="http://schemas.openxmlformats.org/officeDocument/2006/relationships/image" Target="../media/image21.png"/><Relationship Id="rId3" Type="http://schemas.microsoft.com/office/2007/relationships/media" Target="../media/media8.mp3"/><Relationship Id="rId2" Type="http://schemas.openxmlformats.org/officeDocument/2006/relationships/audio" Target="NULL" TargetMode="External"/><Relationship Id="rId1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6.wdp"/><Relationship Id="rId5" Type="http://schemas.openxmlformats.org/officeDocument/2006/relationships/image" Target="../media/image20.png"/><Relationship Id="rId4" Type="http://schemas.microsoft.com/office/2007/relationships/media" Target="../media/media10.mp3"/><Relationship Id="rId3" Type="http://schemas.openxmlformats.org/officeDocument/2006/relationships/audio" Target="NULL" TargetMode="External"/><Relationship Id="rId2" Type="http://schemas.openxmlformats.org/officeDocument/2006/relationships/image" Target="../media/image22.jpeg"/><Relationship Id="rId1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4304" y="487680"/>
            <a:ext cx="3910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LÍ CÂY XANH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Lý Cây Xan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592" y="1964267"/>
            <a:ext cx="2452688" cy="245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752" y="487680"/>
            <a:ext cx="7066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C000"/>
                </a:solidFill>
                <a:latin typeface="+mj-lt"/>
              </a:rPr>
              <a:t>VƯỜN CÂY CỦA BA (Beat)</a:t>
            </a:r>
            <a:endParaRPr lang="en-US" sz="44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2" name="Phạm Hồng Thắng – Vườn cây của ba (Be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98735.187500"/>
                </p14:media>
              </p:ext>
            </p:extLst>
          </p:nvPr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440" y="1744801"/>
            <a:ext cx="2339519" cy="2339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9698" y="1159727"/>
            <a:ext cx="6693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 CÂY CỦA BA</a:t>
            </a:r>
            <a:endParaRPr lang="en-US" sz="5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guyệt Hằng – Vườn Cây Của 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233.000000" end="110820.812500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9619" y="3536795"/>
            <a:ext cx="1691268" cy="169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0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7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" name="AutoShape 9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AutoShape 11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7" name="Picture 30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718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3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5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7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1"/>
            <a:ext cx="723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0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24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46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562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47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562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48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49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1336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50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14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51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7432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33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867401"/>
            <a:ext cx="8382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486400"/>
            <a:ext cx="8620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0800"/>
            <a:ext cx="9477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990600"/>
            <a:ext cx="8620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362200"/>
            <a:ext cx="8620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1066800"/>
            <a:ext cx="8620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34" descr="SAO_CHAY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6096000"/>
            <a:ext cx="8620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9"/>
          <p:cNvSpPr/>
          <p:nvPr/>
        </p:nvSpPr>
        <p:spPr bwMode="auto">
          <a:xfrm>
            <a:off x="4495801" y="76200"/>
            <a:ext cx="1103313" cy="2216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en-US" sz="13800" b="1" dirty="0">
              <a:ln w="28575">
                <a:solidFill>
                  <a:schemeClr val="tx1"/>
                </a:solidFill>
              </a:ln>
              <a:solidFill>
                <a:srgbClr val="1EE01E"/>
              </a:solidFill>
              <a:latin typeface=".VnAvant" pitchFamily="34" charset="0"/>
              <a:cs typeface="Arial" panose="020B0604020202020204" pitchFamily="34" charset="0"/>
            </a:endParaRPr>
          </a:p>
        </p:txBody>
      </p:sp>
      <p:pic>
        <p:nvPicPr>
          <p:cNvPr id="8220" name="Picture 260" descr="mau va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16" y="2513806"/>
            <a:ext cx="15240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62" descr="mau xanh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52" y="2382393"/>
            <a:ext cx="14859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" name="Picture 258" descr="mau d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20" y="3464719"/>
            <a:ext cx="1589087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63" descr="mau tra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B0002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090663" y="3527425"/>
            <a:ext cx="1485900" cy="25273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1962615" y="356838"/>
            <a:ext cx="7281746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TRÒ CHƠI ÂM NHẠC:</a:t>
            </a:r>
            <a:endParaRPr lang="vi-VN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 HÁT THEO HÌNH VẼ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4223" y="2604354"/>
            <a:ext cx="1487553" cy="2530059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006254" y="5995639"/>
            <a:ext cx="914400" cy="762000"/>
          </a:xfrm>
          <a:prstGeom prst="actionButtonHome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Bé Bảo An - Cháu Yêu B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415.000000" end="163554.687500"/>
                </p14:media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1612" y="5995639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952" y="222718"/>
            <a:ext cx="5459136" cy="6412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006254" y="5995639"/>
            <a:ext cx="914400" cy="762000"/>
          </a:xfrm>
          <a:prstGeom prst="actionButtonHome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23" y="426720"/>
            <a:ext cx="5121554" cy="6091168"/>
          </a:xfrm>
          <a:prstGeom prst="rect">
            <a:avLst/>
          </a:prstGeom>
        </p:spPr>
      </p:pic>
      <p:pic>
        <p:nvPicPr>
          <p:cNvPr id="7" name="Một Con Vịt - Khả Tú - Nhac.v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970.000000" end="87673.812500"/>
                </p14:media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68054" y="60718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006254" y="5995639"/>
            <a:ext cx="914400" cy="762000"/>
          </a:xfrm>
          <a:prstGeom prst="actionButtonHome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V.A – Em Yêu Cây Xanh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3181.332031"/>
                </p14:media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373" y="2582158"/>
            <a:ext cx="1416818" cy="1416818"/>
          </a:xfrm>
          <a:prstGeom prst="rect">
            <a:avLst/>
          </a:prstGeom>
        </p:spPr>
      </p:pic>
      <p:pic>
        <p:nvPicPr>
          <p:cNvPr id="5" name="Ngân Hà – Em Yêu Cây Xanh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4288" y="5922710"/>
            <a:ext cx="755904" cy="755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006254" y="5995639"/>
            <a:ext cx="914400" cy="762000"/>
          </a:xfrm>
          <a:prstGeom prst="actionButtonHome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Minh Ngọc – Cả Nhà Thương Nhau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0501.812500"/>
                </p14:media>
              </p:ext>
            </p:ext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2714" y="2634197"/>
            <a:ext cx="1589606" cy="1589606"/>
          </a:xfrm>
          <a:prstGeom prst="rect">
            <a:avLst/>
          </a:prstGeom>
        </p:spPr>
      </p:pic>
      <p:pic>
        <p:nvPicPr>
          <p:cNvPr id="5" name="V.A – Cả Nhà Thương Nh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11316.000000" end="49304.687500"/>
                </p14:media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6207" y="5995639"/>
            <a:ext cx="765049" cy="765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5">
            <a:hlinkClick r:id="rId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006254" y="5995639"/>
            <a:ext cx="914400" cy="762000"/>
          </a:xfrm>
          <a:prstGeom prst="actionButtonHome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12" y="655320"/>
            <a:ext cx="8263054" cy="5164409"/>
          </a:xfrm>
          <a:prstGeom prst="rect">
            <a:avLst/>
          </a:prstGeom>
        </p:spPr>
      </p:pic>
      <p:pic>
        <p:nvPicPr>
          <p:cNvPr id="7" name="MauHoa-YenNhi_g8c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00.000000" end="55129.875000"/>
                </p14:media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9454" y="5995639"/>
            <a:ext cx="762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WPS Presentation</Application>
  <PresentationFormat>Custom</PresentationFormat>
  <Paragraphs>9</Paragraphs>
  <Slides>9</Slides>
  <Notes>1</Notes>
  <HiddenSlides>0</HiddenSlides>
  <MMClips>10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.VnAvant</vt:lpstr>
      <vt:lpstr>Calibri Light</vt:lpstr>
      <vt:lpstr>Microsoft YaHei</vt:lpstr>
      <vt:lpstr>Arial Unicode MS</vt:lpstr>
      <vt:lpstr>Calibri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Toan Nguyen</dc:creator>
  <cp:lastModifiedBy>Admin</cp:lastModifiedBy>
  <cp:revision>31</cp:revision>
  <dcterms:created xsi:type="dcterms:W3CDTF">2020-05-03T14:47:00Z</dcterms:created>
  <dcterms:modified xsi:type="dcterms:W3CDTF">2024-03-25T14:37:31Z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08815B9C60AD45ADB83985F5FFA04B94_13</vt:lpwstr>
  </property>
  <property fmtid="{D5CDD505-2E9C-101B-9397-08002B2CF9AE}" pid="3" name="KSOProductBuildVer">
    <vt:lpwstr>1033-12.2.0.13489</vt:lpwstr>
  </property>
</Properties>
</file>