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wmf" ContentType="image/x-w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86" r:id="rId3"/>
    <p:sldId id="262" r:id="rId4"/>
    <p:sldId id="299" r:id="rId5"/>
    <p:sldId id="266" r:id="rId6"/>
    <p:sldId id="267" r:id="rId7"/>
    <p:sldId id="268" r:id="rId8"/>
    <p:sldId id="287" r:id="rId9"/>
    <p:sldId id="264" r:id="rId10"/>
    <p:sldId id="288" r:id="rId11"/>
    <p:sldId id="265" r:id="rId12"/>
    <p:sldId id="263" r:id="rId13"/>
    <p:sldId id="269" r:id="rId14"/>
    <p:sldId id="270" r:id="rId15"/>
    <p:sldId id="271" r:id="rId16"/>
    <p:sldId id="272" r:id="rId17"/>
    <p:sldId id="274" r:id="rId18"/>
    <p:sldId id="275" r:id="rId19"/>
    <p:sldId id="278" r:id="rId20"/>
    <p:sldId id="277" r:id="rId21"/>
    <p:sldId id="289" r:id="rId23"/>
    <p:sldId id="295" r:id="rId24"/>
    <p:sldId id="293" r:id="rId25"/>
    <p:sldId id="297" r:id="rId26"/>
    <p:sldId id="29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69" d="100"/>
          <a:sy n="69" d="100"/>
        </p:scale>
        <p:origin x="-1194" y="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DEC0C-A7BD-4ACF-BB3C-747A09BA6C03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7005D-8D6B-40A7-86EE-239A6A2AE85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7005D-8D6B-40A7-86EE-239A6A2AE85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2392F-1D92-4E35-A39A-53C4AF52667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B9D6C-4DAC-4B16-AEF3-4A707A1F392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media" Target="file:///D:\nhac\doi%20mat%20xinh%20.mp3" TargetMode="External"/><Relationship Id="rId3" Type="http://schemas.openxmlformats.org/officeDocument/2006/relationships/audio" Target="file:///D:\nhac\doi%20mat%20xinh%20.mp3" TargetMode="External"/><Relationship Id="rId2" Type="http://schemas.openxmlformats.org/officeDocument/2006/relationships/image" Target="../media/image2.png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Relationship Id="rId3" Type="http://schemas.openxmlformats.org/officeDocument/2006/relationships/image" Target="../media/image16.GIF"/><Relationship Id="rId2" Type="http://schemas.openxmlformats.org/officeDocument/2006/relationships/image" Target="../media/image13.GIF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5.jpeg"/><Relationship Id="rId3" Type="http://schemas.openxmlformats.org/officeDocument/2006/relationships/image" Target="../media/image23.jpeg"/><Relationship Id="rId2" Type="http://schemas.openxmlformats.org/officeDocument/2006/relationships/image" Target="../media/image27.jpeg"/><Relationship Id="rId1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GIF"/><Relationship Id="rId8" Type="http://schemas.openxmlformats.org/officeDocument/2006/relationships/image" Target="../media/image18.GIF"/><Relationship Id="rId7" Type="http://schemas.openxmlformats.org/officeDocument/2006/relationships/image" Target="../media/image17.GIF"/><Relationship Id="rId6" Type="http://schemas.openxmlformats.org/officeDocument/2006/relationships/image" Target="../media/image16.GIF"/><Relationship Id="rId5" Type="http://schemas.openxmlformats.org/officeDocument/2006/relationships/image" Target="../media/image13.GIF"/><Relationship Id="rId4" Type="http://schemas.openxmlformats.org/officeDocument/2006/relationships/image" Target="../media/image4.png"/><Relationship Id="rId3" Type="http://schemas.openxmlformats.org/officeDocument/2006/relationships/image" Target="../media/image30.png"/><Relationship Id="rId2" Type="http://schemas.microsoft.com/office/2007/relationships/media" Target="../media/media1.mp3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31.png"/><Relationship Id="rId1" Type="http://schemas.openxmlformats.org/officeDocument/2006/relationships/audio" Target="../media/media1.mp3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35.png"/><Relationship Id="rId7" Type="http://schemas.microsoft.com/office/2007/relationships/media" Target="../media/media2.mp3"/><Relationship Id="rId6" Type="http://schemas.openxmlformats.org/officeDocument/2006/relationships/audio" Target="../media/media2.mp3"/><Relationship Id="rId5" Type="http://schemas.openxmlformats.org/officeDocument/2006/relationships/image" Target="../media/image14.GIF"/><Relationship Id="rId4" Type="http://schemas.openxmlformats.org/officeDocument/2006/relationships/image" Target="../media/image19.GIF"/><Relationship Id="rId3" Type="http://schemas.openxmlformats.org/officeDocument/2006/relationships/image" Target="../media/image34.GIF"/><Relationship Id="rId2" Type="http://schemas.openxmlformats.org/officeDocument/2006/relationships/image" Target="../media/image33.wmf"/><Relationship Id="rId1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8.GIF"/><Relationship Id="rId4" Type="http://schemas.openxmlformats.org/officeDocument/2006/relationships/image" Target="../media/image37.GIF"/><Relationship Id="rId3" Type="http://schemas.openxmlformats.org/officeDocument/2006/relationships/image" Target="../media/image19.GIF"/><Relationship Id="rId2" Type="http://schemas.openxmlformats.org/officeDocument/2006/relationships/image" Target="../media/image14.GIF"/><Relationship Id="rId1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35.png"/><Relationship Id="rId7" Type="http://schemas.microsoft.com/office/2007/relationships/media" Target="../media/media3.mp3"/><Relationship Id="rId6" Type="http://schemas.openxmlformats.org/officeDocument/2006/relationships/audio" Target="../media/media3.mp3"/><Relationship Id="rId5" Type="http://schemas.openxmlformats.org/officeDocument/2006/relationships/image" Target="../media/image14.GIF"/><Relationship Id="rId4" Type="http://schemas.openxmlformats.org/officeDocument/2006/relationships/image" Target="../media/image19.GIF"/><Relationship Id="rId3" Type="http://schemas.openxmlformats.org/officeDocument/2006/relationships/image" Target="../media/image34.GIF"/><Relationship Id="rId2" Type="http://schemas.openxmlformats.org/officeDocument/2006/relationships/image" Target="../media/image33.wmf"/><Relationship Id="rId1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wmf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5" descr="hoa dep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Picture 6" descr="hoa dep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7" descr="hoa dep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77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8" descr="hoa dep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197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Picture 9" descr="hoa dep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813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7" name="Picture 10" descr="hoa dep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33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8" name="Picture 11" descr="hoa dep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96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9" name="Picture 12" descr="hoa dep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4577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0" name="Picture 13" descr="hoa dep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286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1" name="Picture 14" descr="hoa dep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1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2" name="Picture 15" descr="hoa dep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96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3" name="Picture 16" descr="hoa dep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194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4" name="Picture 17" descr="hoa dep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054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5" name="Picture 18" descr="hoa dep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33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Picture3"/>
          <p:cNvPicPr>
            <a:picLocks noChangeAspect="1" noChangeArrowheads="1"/>
          </p:cNvPicPr>
          <p:nvPr/>
        </p:nvPicPr>
        <p:blipFill>
          <a:blip r:embed="rId2">
            <a:lum bright="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WordArt 6"/>
          <p:cNvSpPr>
            <a:spLocks noChangeArrowheads="1" noChangeShapeType="1" noTextEdit="1"/>
          </p:cNvSpPr>
          <p:nvPr/>
        </p:nvSpPr>
        <p:spPr bwMode="auto">
          <a:xfrm>
            <a:off x="1447800" y="1524000"/>
            <a:ext cx="6267450" cy="12192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vi-VN" sz="4800" b="1" kern="1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Chào mừng các cô giáo đến thăm lớp dự giờ</a:t>
            </a:r>
            <a:endParaRPr lang="en-US" sz="4800" b="1" kern="10">
              <a:ln w="12700">
                <a:solidFill>
                  <a:srgbClr val="FF0000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  <p:sp>
        <p:nvSpPr>
          <p:cNvPr id="112658" name="Rectangle 2"/>
          <p:cNvSpPr txBox="1">
            <a:spLocks noChangeArrowheads="1"/>
          </p:cNvSpPr>
          <p:nvPr/>
        </p:nvSpPr>
        <p:spPr bwMode="auto">
          <a:xfrm>
            <a:off x="228600" y="250825"/>
            <a:ext cx="86868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DỤC&amp; ĐÀO TẠO THỊ XÃ BUÔN HỒ </a:t>
            </a:r>
            <a:endParaRPr lang="en-US" sz="3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800" b="1" i="1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800" b="1" i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NON HOA HỒNG</a:t>
            </a:r>
            <a:endParaRPr lang="en-US" sz="2800" b="1" i="1" dirty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59" name="WordArt 4"/>
          <p:cNvSpPr>
            <a:spLocks noChangeArrowheads="1" noChangeShapeType="1" noTextEdit="1"/>
          </p:cNvSpPr>
          <p:nvPr/>
        </p:nvSpPr>
        <p:spPr bwMode="auto">
          <a:xfrm>
            <a:off x="1295400" y="3810000"/>
            <a:ext cx="6781800" cy="7096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78042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Hoạt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động</a:t>
            </a:r>
            <a:r>
              <a:rPr lang="vi-VN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vi-VN" sz="3600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: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Khám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phá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khoa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học</a:t>
            </a:r>
            <a:endParaRPr lang="en-US" sz="3600" kern="10" dirty="0">
              <a:ln w="9525">
                <a:solidFill>
                  <a:srgbClr val="000000"/>
                </a:solidFill>
                <a:round/>
              </a:ln>
              <a:solidFill>
                <a:srgbClr val="0000FF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12661" name="Rectangle 3"/>
          <p:cNvSpPr txBox="1">
            <a:spLocks noChangeArrowheads="1"/>
          </p:cNvSpPr>
          <p:nvPr/>
        </p:nvSpPr>
        <p:spPr bwMode="auto">
          <a:xfrm>
            <a:off x="2574925" y="5657850"/>
            <a:ext cx="6400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3600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600" b="1" i="1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i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Thị Hương Giang</a:t>
            </a:r>
            <a:endParaRPr lang="en-US" sz="3600" b="1" i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3600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C2</a:t>
            </a:r>
            <a:endParaRPr lang="en-US" sz="3600" b="1" i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62" name="WordArt 22"/>
          <p:cNvSpPr>
            <a:spLocks noChangeArrowheads="1" noChangeShapeType="1" noTextEdit="1"/>
          </p:cNvSpPr>
          <p:nvPr/>
        </p:nvSpPr>
        <p:spPr bwMode="auto">
          <a:xfrm>
            <a:off x="1295400" y="4164806"/>
            <a:ext cx="6648450" cy="109299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</a:ln>
                <a:solidFill>
                  <a:srgbClr val="00B050"/>
                </a:solidFill>
                <a:latin typeface="Times New Roman" panose="02020603050405020304"/>
                <a:cs typeface="Times New Roman" panose="02020603050405020304"/>
              </a:rPr>
              <a:t>Đề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00B05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</a:ln>
                <a:solidFill>
                  <a:srgbClr val="00B050"/>
                </a:solidFill>
                <a:latin typeface="Times New Roman" panose="02020603050405020304"/>
                <a:cs typeface="Times New Roman" panose="02020603050405020304"/>
              </a:rPr>
              <a:t>tài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00B050"/>
                </a:solidFill>
                <a:latin typeface="Times New Roman" panose="02020603050405020304"/>
                <a:cs typeface="Times New Roman" panose="02020603050405020304"/>
              </a:rPr>
              <a:t>: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</a:ln>
                <a:solidFill>
                  <a:srgbClr val="00B050"/>
                </a:solidFill>
                <a:latin typeface="Times New Roman" panose="02020603050405020304"/>
                <a:cs typeface="Times New Roman" panose="02020603050405020304"/>
              </a:rPr>
              <a:t>Khám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00B05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</a:ln>
                <a:solidFill>
                  <a:srgbClr val="00B050"/>
                </a:solidFill>
                <a:latin typeface="Times New Roman" panose="02020603050405020304"/>
                <a:cs typeface="Times New Roman" panose="02020603050405020304"/>
              </a:rPr>
              <a:t>phá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00B05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</a:ln>
                <a:solidFill>
                  <a:srgbClr val="00B050"/>
                </a:solidFill>
                <a:latin typeface="Times New Roman" panose="02020603050405020304"/>
                <a:cs typeface="Times New Roman" panose="02020603050405020304"/>
              </a:rPr>
              <a:t>một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00B05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</a:ln>
                <a:solidFill>
                  <a:srgbClr val="00B050"/>
                </a:solidFill>
                <a:latin typeface="Times New Roman" panose="02020603050405020304"/>
                <a:cs typeface="Times New Roman" panose="02020603050405020304"/>
              </a:rPr>
              <a:t>số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00B05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</a:ln>
                <a:solidFill>
                  <a:srgbClr val="00B050"/>
                </a:solidFill>
                <a:latin typeface="Times New Roman" panose="02020603050405020304"/>
                <a:cs typeface="Times New Roman" panose="02020603050405020304"/>
              </a:rPr>
              <a:t>loại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00B05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</a:ln>
                <a:solidFill>
                  <a:srgbClr val="00B050"/>
                </a:solidFill>
                <a:latin typeface="Times New Roman" panose="02020603050405020304"/>
                <a:cs typeface="Times New Roman" panose="02020603050405020304"/>
              </a:rPr>
              <a:t>quả</a:t>
            </a:r>
            <a:endParaRPr lang="en-US" sz="1200" b="1" kern="10" dirty="0">
              <a:ln w="9525">
                <a:solidFill>
                  <a:srgbClr val="000000"/>
                </a:solidFill>
                <a:round/>
              </a:ln>
              <a:solidFill>
                <a:srgbClr val="00B05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12664" name="Rectangle 2"/>
          <p:cNvSpPr txBox="1">
            <a:spLocks noChangeArrowheads="1"/>
          </p:cNvSpPr>
          <p:nvPr/>
        </p:nvSpPr>
        <p:spPr bwMode="auto">
          <a:xfrm>
            <a:off x="457200" y="2286000"/>
            <a:ext cx="86868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ĐIỂM: 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</a:t>
            </a:r>
            <a:endParaRPr lang="en-US" sz="2800" b="1" i="1" dirty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73" name="doi mat xinh 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6096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26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0436" fill="hold"/>
                                        <p:tgtEl>
                                          <p:spTgt spid="1126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73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673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So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1723845"/>
            <a:ext cx="3962399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huối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4343400" cy="35353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41119" y="1967345"/>
            <a:ext cx="3861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3" descr="Star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609600"/>
            <a:ext cx="14192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index_image44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91440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E1D9D76DECD649AF8BEFAAC20616941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00200"/>
            <a:ext cx="857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EF5A5FBE7C05422E9F0C3FC53099299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3147580"/>
            <a:ext cx="8572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glitter_star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436" y="3456709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17638"/>
            <a:ext cx="5410200" cy="4267200"/>
          </a:xfrm>
        </p:spPr>
      </p:pic>
      <p:sp>
        <p:nvSpPr>
          <p:cNvPr id="5" name="TextBox 4"/>
          <p:cNvSpPr txBox="1"/>
          <p:nvPr/>
        </p:nvSpPr>
        <p:spPr>
          <a:xfrm>
            <a:off x="3733800" y="57912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33400"/>
            <a:ext cx="4953000" cy="4191000"/>
          </a:xfrm>
        </p:spPr>
      </p:pic>
      <p:sp>
        <p:nvSpPr>
          <p:cNvPr id="5" name="Rectangle 4"/>
          <p:cNvSpPr/>
          <p:nvPr/>
        </p:nvSpPr>
        <p:spPr>
          <a:xfrm>
            <a:off x="2895600" y="5478821"/>
            <a:ext cx="40385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14400"/>
            <a:ext cx="5257799" cy="3674802"/>
          </a:xfrm>
        </p:spPr>
      </p:pic>
      <p:sp>
        <p:nvSpPr>
          <p:cNvPr id="5" name="Rectangle 4"/>
          <p:cNvSpPr/>
          <p:nvPr/>
        </p:nvSpPr>
        <p:spPr>
          <a:xfrm>
            <a:off x="3886200" y="5269605"/>
            <a:ext cx="20986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066800"/>
            <a:ext cx="5943600" cy="3942556"/>
          </a:xfrm>
        </p:spPr>
      </p:pic>
      <p:sp>
        <p:nvSpPr>
          <p:cNvPr id="5" name="Rectangle 4"/>
          <p:cNvSpPr/>
          <p:nvPr/>
        </p:nvSpPr>
        <p:spPr>
          <a:xfrm>
            <a:off x="3429000" y="5410200"/>
            <a:ext cx="26035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838200"/>
            <a:ext cx="6096000" cy="4191000"/>
          </a:xfrm>
        </p:spPr>
      </p:pic>
      <p:sp>
        <p:nvSpPr>
          <p:cNvPr id="5" name="Rectangle 4"/>
          <p:cNvSpPr/>
          <p:nvPr/>
        </p:nvSpPr>
        <p:spPr>
          <a:xfrm>
            <a:off x="3505200" y="5527964"/>
            <a:ext cx="24224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838200"/>
            <a:ext cx="5334000" cy="4124325"/>
          </a:xfrm>
        </p:spPr>
      </p:pic>
      <p:sp>
        <p:nvSpPr>
          <p:cNvPr id="5" name="Rectangle 4"/>
          <p:cNvSpPr/>
          <p:nvPr/>
        </p:nvSpPr>
        <p:spPr>
          <a:xfrm>
            <a:off x="3505200" y="5458690"/>
            <a:ext cx="21317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0"/>
            <a:ext cx="6781800" cy="3657600"/>
          </a:xfrm>
        </p:spPr>
      </p:pic>
      <p:sp>
        <p:nvSpPr>
          <p:cNvPr id="5" name="Rectangle 4"/>
          <p:cNvSpPr/>
          <p:nvPr/>
        </p:nvSpPr>
        <p:spPr>
          <a:xfrm>
            <a:off x="2895600" y="5126320"/>
            <a:ext cx="26949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Nhãn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496" y="3516654"/>
            <a:ext cx="3082504" cy="2731746"/>
          </a:xfr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516655"/>
            <a:ext cx="2971800" cy="2884145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" y="3516655"/>
            <a:ext cx="3032495" cy="2731745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66699"/>
            <a:ext cx="3200400" cy="2705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8600"/>
            <a:ext cx="3040811" cy="27431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66700"/>
            <a:ext cx="2812211" cy="27051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6" y="-3429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80305" y="1981200"/>
            <a:ext cx="645958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5000" y="2971800"/>
            <a:ext cx="5410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6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8" name="Picture 18" descr="LAU0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148" y="4666294"/>
            <a:ext cx="2182091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">
        <p:fade/>
      </p:transition>
    </mc:Choice>
    <mc:Fallback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Em Yeu Cay Xanh - Hoang Ngan Ha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770" y="1967345"/>
            <a:ext cx="45704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Luyện tập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3" descr="Star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609600"/>
            <a:ext cx="14192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index_image44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91440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E1D9D76DECD649AF8BEFAAC20616941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211656"/>
            <a:ext cx="857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EF5A5FBE7C05422E9F0C3FC53099299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66737"/>
            <a:ext cx="8572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glitter_star9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480088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Em Yeu Cay Xanh - Hoang Ngan H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84077" y="385675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" y="1371600"/>
            <a:ext cx="8153400" cy="2590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cap="none" spc="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4400" b="1" cap="none" spc="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2: Tìm quả cho cây</a:t>
            </a:r>
            <a:endParaRPr lang="en-US" sz="4400" b="1" cap="none" spc="0" dirty="0">
              <a:ln w="1905"/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3" descr="BALLOON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100"/>
            <a:ext cx="16288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tar0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glitter_star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93940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tar0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163286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raemonNoUta-KUMIKOOUSUGI-3160797 - Segment1(00_00_13.000-00_02_56.790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91077" y="246561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Kien Zudo\Desktop\2122191921_hinh-nen-cay-co-bong-hoa-buom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14400" y="1828800"/>
            <a:ext cx="6979668" cy="1981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13800" b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800" b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3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vi-VN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Bày mâm ngủ quả</a:t>
            </a:r>
            <a:r>
              <a:rPr lang="en-US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138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8" name="Picture 8" descr="star02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691" y="566384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glitter_star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43" y="297316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3" descr="AG00130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7003941" y="3583521"/>
            <a:ext cx="520725" cy="45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484441"/>
            <a:ext cx="609600" cy="6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58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895350"/>
            <a:ext cx="8153400" cy="2590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cap="none" spc="0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4400" b="1" cap="none" spc="0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5: Kết thúc</a:t>
            </a:r>
            <a:endParaRPr lang="en-US" sz="4400" b="1" cap="none" spc="0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3" descr="BALLOON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530" y="101810"/>
            <a:ext cx="16288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tar0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glitter_star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93940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tar0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163286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Xuân Mai – Quả Gì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98431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0" y="39165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78993" y="1600200"/>
            <a:ext cx="58269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QUÝ 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 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 KHỎE</a:t>
            </a:r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81200" y="3200400"/>
            <a:ext cx="504317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HẸN GẶP LẠI</a:t>
            </a:r>
            <a:endParaRPr lang="en-US" sz="32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75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 descr="LAU0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876800"/>
            <a:ext cx="2182091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1" descr="j02321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7082">
            <a:off x="2279190" y="3302329"/>
            <a:ext cx="2357238" cy="213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4400" y="1875648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">
        <p:fade/>
      </p:transition>
    </mc:Choice>
    <mc:Fallback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970880"/>
            <a:ext cx="5791200" cy="420131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huối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24000"/>
            <a:ext cx="6857999" cy="457200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600200"/>
            <a:ext cx="5715000" cy="42862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223" y="1295400"/>
            <a:ext cx="6639554" cy="4525963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84501" y="1967345"/>
            <a:ext cx="5374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6" descr="3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429000"/>
            <a:ext cx="1706563" cy="251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berri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971800"/>
            <a:ext cx="3293918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Star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609600"/>
            <a:ext cx="14192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tar0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518" y="2648312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So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0"/>
            <a:ext cx="4419600" cy="32004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894572"/>
            <a:ext cx="4191000" cy="3401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729</Words>
  <Application>WPS Presentation</Application>
  <PresentationFormat>On-screen Show (4:3)</PresentationFormat>
  <Paragraphs>70</Paragraphs>
  <Slides>24</Slides>
  <Notes>1</Notes>
  <HiddenSlides>0</HiddenSlides>
  <MMClips>5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4" baseType="lpstr">
      <vt:lpstr>Arial</vt:lpstr>
      <vt:lpstr>SimSun</vt:lpstr>
      <vt:lpstr>Wingdings</vt:lpstr>
      <vt:lpstr>Arial</vt:lpstr>
      <vt:lpstr>Times New Roman</vt:lpstr>
      <vt:lpstr>Times New Roman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Khám phá quả Cam</vt:lpstr>
      <vt:lpstr>Khám phá quả Chuối</vt:lpstr>
      <vt:lpstr>Khám phá quả Xoài</vt:lpstr>
      <vt:lpstr>Khám phá quả Na</vt:lpstr>
      <vt:lpstr>PowerPoint 演示文稿</vt:lpstr>
      <vt:lpstr>* Hoạt động 3: So sánh</vt:lpstr>
      <vt:lpstr>* Hoạt động 3: So sánh</vt:lpstr>
      <vt:lpstr>PowerPoint 演示文稿</vt:lpstr>
      <vt:lpstr>* Mở rộng: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Tyny</dc:creator>
  <cp:lastModifiedBy>Admin</cp:lastModifiedBy>
  <cp:revision>29</cp:revision>
  <dcterms:created xsi:type="dcterms:W3CDTF">2015-04-04T14:56:00Z</dcterms:created>
  <dcterms:modified xsi:type="dcterms:W3CDTF">2024-03-25T14:29:35Z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330F6A500DEB4691B61705607F1C6972_13</vt:lpwstr>
  </property>
  <property fmtid="{D5CDD505-2E9C-101B-9397-08002B2CF9AE}" pid="3" name="KSOProductBuildVer">
    <vt:lpwstr>1033-12.2.0.13489</vt:lpwstr>
  </property>
</Properties>
</file>