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4" r:id="rId4"/>
    <p:sldId id="276" r:id="rId5"/>
    <p:sldId id="277" r:id="rId6"/>
    <p:sldId id="283" r:id="rId7"/>
    <p:sldId id="279" r:id="rId8"/>
    <p:sldId id="284" r:id="rId9"/>
    <p:sldId id="290" r:id="rId10"/>
    <p:sldId id="292" r:id="rId11"/>
    <p:sldId id="295" r:id="rId12"/>
    <p:sldId id="298" r:id="rId13"/>
    <p:sldId id="300" r:id="rId14"/>
    <p:sldId id="302" r:id="rId15"/>
    <p:sldId id="304" r:id="rId16"/>
    <p:sldId id="305" r:id="rId17"/>
    <p:sldId id="306" r:id="rId18"/>
    <p:sldId id="313" r:id="rId19"/>
    <p:sldId id="310" r:id="rId20"/>
    <p:sldId id="311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1066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:\Users\Administrator\Desktop\tải xuống (6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63" y="0"/>
            <a:ext cx="4399326" cy="5183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657600" y="2819400"/>
            <a:ext cx="6858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04719" y="3607616"/>
            <a:ext cx="1566644" cy="2031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62000" y="2194420"/>
            <a:ext cx="3581400" cy="3368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9237" y="2514600"/>
            <a:ext cx="3914163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04800" y="2895600"/>
            <a:ext cx="40386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26" y="-20553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2400" y="4800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đốm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</a:t>
            </a:r>
            <a:r>
              <a:rPr lang="en-US" dirty="0" smtClean="0"/>
              <a:t> </a:t>
            </a:r>
            <a:r>
              <a:rPr lang="en-US" dirty="0" err="1" smtClean="0"/>
              <a:t>đen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  <p:pic>
        <p:nvPicPr>
          <p:cNvPr id="8" name="Picture 7" descr="C:\Users\Administrator\Desktop\tải xuống (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58"/>
            <a:ext cx="4399326" cy="5183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0556"/>
            <a:ext cx="4167786" cy="34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images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0556"/>
            <a:ext cx="4114800" cy="340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istrator\Desktop\images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2" y="3733800"/>
            <a:ext cx="4100118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istrator\Desktop\images (3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7294"/>
            <a:ext cx="4038600" cy="304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Administrator\Desktop\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267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Administrator\Desktop\1434685487-290312_ntm_tr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448"/>
            <a:ext cx="3975735" cy="30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esktop\tải xuố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4" y="3505200"/>
            <a:ext cx="4262306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istrator\Desktop\tải xuống (4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505200"/>
            <a:ext cx="3899535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20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Báo</a:t>
            </a:r>
            <a:endParaRPr lang="en-US" sz="8800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2400" y="10668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Users\Administrator\Desktop\tải xuống (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4" y="-76200"/>
            <a:ext cx="8762999" cy="556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1896873" y="304800"/>
            <a:ext cx="922527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38600" y="2324100"/>
            <a:ext cx="438150" cy="300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509320" y="4114800"/>
            <a:ext cx="62428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62875" y="2971800"/>
            <a:ext cx="142875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00125" y="571500"/>
            <a:ext cx="28575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3400" y="3272406"/>
            <a:ext cx="475114" cy="2366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7200" y="914400"/>
            <a:ext cx="28575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57</Words>
  <Application>Microsoft Office PowerPoint</Application>
  <PresentationFormat>On-screen Show (4:3)</PresentationFormat>
  <Paragraphs>17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 của Báo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AutoBVT</cp:lastModifiedBy>
  <cp:revision>38</cp:revision>
  <dcterms:created xsi:type="dcterms:W3CDTF">2013-12-07T08:37:31Z</dcterms:created>
  <dcterms:modified xsi:type="dcterms:W3CDTF">2020-05-23T13:08:35Z</dcterms:modified>
</cp:coreProperties>
</file>