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7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6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3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0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7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6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8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6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5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A89C-6D58-48AE-AEE3-49C66D741A8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1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A89C-6D58-48AE-AEE3-49C66D741A8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061B-08FC-4B5D-A627-2FD09B7A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55005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0" y="4018984"/>
            <a:ext cx="7334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38" y="4018983"/>
            <a:ext cx="7334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71" y="4002941"/>
            <a:ext cx="7334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0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61" y="4018982"/>
            <a:ext cx="7334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00164" y="745186"/>
            <a:ext cx="76580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mâm non Hoa Hồng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1200" y="1402119"/>
            <a:ext cx="5410200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5185" y="2209800"/>
            <a:ext cx="7353236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Â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VẬN ĐỘNG MÚA “NHẢY CHÂN SÁO”</a:t>
            </a:r>
          </a:p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NGHE HÁT: </a:t>
            </a:r>
            <a:r>
              <a:rPr lang="vi-V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48E1B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tai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thính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48E1B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48E1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48E1B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85" y="3863236"/>
            <a:ext cx="6597215" cy="116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0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ngày mù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04800"/>
            <a:ext cx="100584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304800" y="609600"/>
            <a:ext cx="8229600" cy="54102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nhảy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chân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sáo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mùa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3985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2" y="4876800"/>
            <a:ext cx="13985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61281" y="-661987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4026">
            <a:off x="-23191" y="39525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4026">
            <a:off x="8341055" y="623851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4412" y="-685179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FLOWERS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67400"/>
            <a:ext cx="2743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gaymuavu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57713" y="3419475"/>
            <a:ext cx="28575" cy="19050"/>
          </a:xfrm>
          <a:prstGeom prst="rect">
            <a:avLst/>
          </a:prstGeom>
        </p:spPr>
      </p:pic>
      <p:pic>
        <p:nvPicPr>
          <p:cNvPr id="3" name="ngaymuavu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57713" y="3419475"/>
            <a:ext cx="28575" cy="19050"/>
          </a:xfrm>
          <a:prstGeom prst="rect">
            <a:avLst/>
          </a:prstGeom>
        </p:spPr>
      </p:pic>
      <p:pic>
        <p:nvPicPr>
          <p:cNvPr id="4" name="karaok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0800000" flipH="1" flipV="1">
            <a:off x="6096000" y="5867399"/>
            <a:ext cx="1524000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4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67400"/>
            <a:ext cx="17637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5715000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Nghe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hát</a:t>
            </a:r>
            <a:r>
              <a:rPr lang="en-US" sz="5400" b="1" dirty="0" smtClean="0">
                <a:solidFill>
                  <a:srgbClr val="FF0000"/>
                </a:solidFill>
              </a:rPr>
              <a:t>: 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“</a:t>
            </a:r>
            <a:r>
              <a:rPr lang="en-US" sz="5400" b="1" dirty="0" err="1" smtClean="0">
                <a:solidFill>
                  <a:srgbClr val="FF0000"/>
                </a:solidFill>
              </a:rPr>
              <a:t>Đưa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cơm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cho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mẹ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cày</a:t>
            </a:r>
            <a:r>
              <a:rPr lang="en-US" sz="5400" b="1" dirty="0" smtClean="0">
                <a:solidFill>
                  <a:srgbClr val="FF0000"/>
                </a:solidFill>
              </a:rPr>
              <a:t>”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pic>
        <p:nvPicPr>
          <p:cNvPr id="6" name="Picture 4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3985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210" y="4724400"/>
            <a:ext cx="13985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nhom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4026">
            <a:off x="-23192" y="71993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nhom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4026">
            <a:off x="8423197" y="57747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nhom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9795" y="-638797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nhom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28210" y="-701744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304800" y="609600"/>
            <a:ext cx="8229600" cy="5410200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</a:t>
            </a:r>
            <a:r>
              <a:rPr lang="en-US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</a:t>
            </a:r>
            <a:r>
              <a:rPr lang="en-US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“</a:t>
            </a:r>
            <a:r>
              <a:rPr lang="en-US" sz="5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</a:t>
            </a:r>
            <a:r>
              <a:rPr lang="en-US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en-US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khéo, </a:t>
            </a:r>
            <a:r>
              <a:rPr lang="en-US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 </a:t>
            </a:r>
            <a:r>
              <a:rPr lang="en-US" sz="5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en-US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thính</a:t>
            </a:r>
            <a:endParaRPr lang="en-US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3985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2" y="4876800"/>
            <a:ext cx="13985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61281" y="-661987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4026">
            <a:off x="-23191" y="39525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4026">
            <a:off x="8341055" y="623851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4412" y="-685179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FLOWERS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67400"/>
            <a:ext cx="2743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hactroch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02424" y="6183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324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04800"/>
            <a:ext cx="792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abia"/>
            </a:endParaRPr>
          </a:p>
          <a:p>
            <a:pPr algn="ctr"/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Giê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häc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®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Õn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®©y lµ 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kÕt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thóc</a:t>
            </a:r>
            <a:endParaRPr lang="en-US" sz="44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abia"/>
            </a:endParaRPr>
          </a:p>
          <a:p>
            <a:pPr algn="ctr"/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Chóc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c¸c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c« vµ 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c¸c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em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lu«n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vui</a:t>
            </a: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 </a:t>
            </a:r>
            <a:r>
              <a:rPr lang="en-US" sz="4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vÎ</a:t>
            </a:r>
            <a:endParaRPr lang="en-US" sz="44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abia"/>
            </a:endParaRPr>
          </a:p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abia"/>
            </a:endParaRPr>
          </a:p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abia"/>
            </a:endParaRPr>
          </a:p>
          <a:p>
            <a:pPr algn="ctr"/>
            <a:endParaRPr lang="en-US" sz="36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abia"/>
            </a:endParaRPr>
          </a:p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" name="Picture 10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43" y="5736535"/>
            <a:ext cx="17637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" y="5736535"/>
            <a:ext cx="17637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096" y="5736535"/>
            <a:ext cx="17637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5" y="2057400"/>
            <a:ext cx="13985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33" y="2140226"/>
            <a:ext cx="13985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7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82</Words>
  <Application>Microsoft Office PowerPoint</Application>
  <PresentationFormat>On-screen Show (4:3)</PresentationFormat>
  <Paragraphs>14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Nghe hát:  “Đưa cơm cho mẹ đi cày”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sangtao</dc:creator>
  <cp:lastModifiedBy>Windows User</cp:lastModifiedBy>
  <cp:revision>18</cp:revision>
  <dcterms:created xsi:type="dcterms:W3CDTF">2019-11-12T13:18:11Z</dcterms:created>
  <dcterms:modified xsi:type="dcterms:W3CDTF">2023-04-24T06:02:54Z</dcterms:modified>
</cp:coreProperties>
</file>