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2" r:id="rId2"/>
    <p:sldId id="291" r:id="rId3"/>
    <p:sldId id="295" r:id="rId4"/>
    <p:sldId id="279" r:id="rId5"/>
    <p:sldId id="296" r:id="rId6"/>
    <p:sldId id="294" r:id="rId7"/>
    <p:sldId id="293" r:id="rId8"/>
    <p:sldId id="288" r:id="rId9"/>
    <p:sldId id="297" r:id="rId10"/>
    <p:sldId id="298" r:id="rId11"/>
    <p:sldId id="269" r:id="rId12"/>
    <p:sldId id="267" r:id="rId13"/>
    <p:sldId id="272" r:id="rId14"/>
    <p:sldId id="318" r:id="rId15"/>
    <p:sldId id="319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E3BB-9655-4944-9396-69B9C397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75285-4142-42BE-81D9-6FD1D5B162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198E5-76D7-464A-83E0-8910871B8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B71FA-B225-4809-A814-AD2385099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7D195-BE88-4848-BA69-13D834E3B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87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DF63-F313-46B1-A6AB-668B3085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C19B7F-5541-429D-8A3F-F41C3989F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2EB8F-AE0C-46A2-B511-F4415B2A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5F7E5-95BC-49C0-8E0D-1C61F279C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930C6-856B-426A-8BAE-D1154382F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BA66DD-6230-4960-B0FD-563F19E42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E3AC-16E0-432C-A29F-3C9A70E35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59ABD-CB73-4FE1-97BE-3AA7D6572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E1C72-6260-452C-87CE-ADAA2929B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917873-4D18-4203-B4D6-E73A8AB5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4068-A0E0-4FDC-9CFB-A1948B4D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BEC08-F41C-42D4-AC46-103E05FAC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901B8-4405-43A5-8820-321A7B35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7ED2B-1D67-4225-ACC1-D2D83E318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76F4B-77B4-4519-9F75-2FC984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FB31D-582D-4CDE-992A-722B6C0A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57B33-4CFB-4B00-9BBB-27CB2FBDD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A5B12-FC70-43A1-A3C0-59A5684C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FA38E-B05A-4522-8CC9-ED52FF6F2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E55A3-E56A-4BE6-B8F0-8357B3EE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9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ED25-73B7-40EE-B8D4-73EC76A38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AAA8B-A5CC-44D5-A338-D997C849B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6DA53A-9580-4603-84A9-BBFC0D367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A644B-364C-4799-8A5B-5CF25A60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6DE256-F36C-4565-94B1-1882C29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31185-B9BD-489D-8544-B256BD6B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106E0-0659-4BE4-BE34-DBBB5AC2A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581AA-D68B-403E-9D9D-D82321604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3EE13-8BA8-42DC-B21B-431ED2BCB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40D1A-25F6-49CA-B24E-27702128C9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C8AB5F-F9FF-4B6F-98A7-0E184541C6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303C2-B893-4DCE-B998-22D355E7C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0DFAD6-5C07-42F3-B623-5C031C8B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F10EC3-13F8-454B-ACA7-EDCED664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6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3DD14-DAD4-45EA-96BB-63A6E96D7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3CC0-D022-4424-8C00-0627BA28F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998820-586E-4435-9A07-D5C5A67C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7414E-A4D7-4B91-B4C1-58244881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94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B03647-C34A-4BCD-B183-900238989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D875AA-8A75-4076-B8B5-6893B0B33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ECF06-9C30-4DA8-9622-70A4766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D971-023B-4CBC-B0F1-A475BFCDA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3C608-AA7F-4D93-942F-14879E41A9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C7A13-5E96-4D0B-AB20-EB9CE3EB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DBC66-BFC6-4BCE-82A8-A7D4E3E87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9571-157F-4785-8BEC-F5D05B37E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AD2AC-715F-45D3-8EC6-EB72445A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6E7-8EB3-49F2-937F-87A65D0DA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A998DD-19BE-4EDB-B538-B1B9C7AA4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55A30-4F46-4290-AB2B-AE13FBCBE3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DD5420-62A2-4A10-8FBB-3B3A17960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B9353-1A7A-4C1D-A208-D6BB817F976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E1C0F-DDED-479E-99D3-5A97416B4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EC44D-3C83-468B-BBC0-3352BC6F1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812DE8-2206-4A43-B351-E3F84E5B7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70DD-CFC0-46BE-AEA6-AF6CF26F3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0760B-21AB-4EBA-87D5-974D0005D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B9353-1A7A-4C1D-A208-D6BB817F9762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073B-C15C-4941-B745-4D3F4FCE5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86F45-AD53-45DB-B5C6-410770B55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A819C-4008-42E0-95D3-63B049E01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CER\Desktop\b&#7841;n%20&#417;i%20c&#243;%20bi&#7871;t%20cut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24.png"/><Relationship Id="rId26" Type="http://schemas.openxmlformats.org/officeDocument/2006/relationships/image" Target="../media/image31.png"/><Relationship Id="rId3" Type="http://schemas.openxmlformats.org/officeDocument/2006/relationships/audio" Target="file:///G:\Chudiem%20Hientuongtunhien\dugio%20toan%2010(httu%20nhien)\notify.wav" TargetMode="External"/><Relationship Id="rId21" Type="http://schemas.openxmlformats.org/officeDocument/2006/relationships/image" Target="../media/image27.png"/><Relationship Id="rId7" Type="http://schemas.openxmlformats.org/officeDocument/2006/relationships/image" Target="../media/image21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23.png"/><Relationship Id="rId25" Type="http://schemas.openxmlformats.org/officeDocument/2006/relationships/image" Target="../media/image30.png"/><Relationship Id="rId2" Type="http://schemas.openxmlformats.org/officeDocument/2006/relationships/audio" Target="../media/media1.WAV"/><Relationship Id="rId16" Type="http://schemas.openxmlformats.org/officeDocument/2006/relationships/oleObject" Target="../embeddings/oleObject8.bin"/><Relationship Id="rId20" Type="http://schemas.openxmlformats.org/officeDocument/2006/relationships/image" Target="../media/image26.png"/><Relationship Id="rId1" Type="http://schemas.microsoft.com/office/2007/relationships/media" Target="../media/media1.WAV"/><Relationship Id="rId6" Type="http://schemas.openxmlformats.org/officeDocument/2006/relationships/slideLayout" Target="../slideLayouts/slideLayout2.xml"/><Relationship Id="rId11" Type="http://schemas.openxmlformats.org/officeDocument/2006/relationships/oleObject" Target="../embeddings/oleObject3.bin"/><Relationship Id="rId24" Type="http://schemas.openxmlformats.org/officeDocument/2006/relationships/oleObject" Target="../embeddings/oleObject9.bin"/><Relationship Id="rId5" Type="http://schemas.openxmlformats.org/officeDocument/2006/relationships/audio" Target="file:///G:\Chudiem%20Hientuongtunhien\dugio%20toan%2010(httu%20nhien)\dung%20roi%201.wav" TargetMode="External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29.png"/><Relationship Id="rId28" Type="http://schemas.openxmlformats.org/officeDocument/2006/relationships/image" Target="../media/image33.png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5.png"/><Relationship Id="rId4" Type="http://schemas.openxmlformats.org/officeDocument/2006/relationships/audio" Target="file:///G:\Chudiem%20Hientuongtunhien\dugio%20toan%2010(httu%20nhien)\chua%20dung2.wav" TargetMode="External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6.bin"/><Relationship Id="rId22" Type="http://schemas.openxmlformats.org/officeDocument/2006/relationships/image" Target="../media/image28.png"/><Relationship Id="rId27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giam%20an%20thi%20UDCNTT%202010-%202011\lam%20chu%20bo%20doi.mp3" TargetMode="Externa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5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B15746-7492-476F-8758-ED9B093E1E38}"/>
              </a:ext>
            </a:extLst>
          </p:cNvPr>
          <p:cNvSpPr/>
          <p:nvPr/>
        </p:nvSpPr>
        <p:spPr>
          <a:xfrm>
            <a:off x="2080591" y="1578329"/>
            <a:ext cx="828261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0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  <a:p>
            <a:pPr algn="ctr">
              <a:defRPr/>
            </a:pP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HỌC LÀM QUEN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b="1" dirty="0" err="1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4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en-US" sz="2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32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014" y="3822628"/>
            <a:ext cx="1266825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984" y="3822628"/>
            <a:ext cx="1266825" cy="1266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902" y="4229434"/>
            <a:ext cx="1266825" cy="1266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888" y="4062412"/>
            <a:ext cx="1266825" cy="1266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1" y="78889"/>
            <a:ext cx="857250" cy="25050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41" y="78890"/>
            <a:ext cx="857250" cy="2505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0" y="-241561"/>
            <a:ext cx="11595652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6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728648-CA56-4A3C-A5C2-B7AEA668209F}"/>
              </a:ext>
            </a:extLst>
          </p:cNvPr>
          <p:cNvSpPr/>
          <p:nvPr/>
        </p:nvSpPr>
        <p:spPr>
          <a:xfrm>
            <a:off x="10793374" y="348344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5F4108A-7213-46AC-8FB6-8898FEC6E031}"/>
              </a:ext>
            </a:extLst>
          </p:cNvPr>
          <p:cNvSpPr/>
          <p:nvPr/>
        </p:nvSpPr>
        <p:spPr>
          <a:xfrm>
            <a:off x="10815685" y="345539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60FEABB-2C78-4CAA-A6F3-29646A8C9DD1}"/>
              </a:ext>
            </a:extLst>
          </p:cNvPr>
          <p:cNvSpPr/>
          <p:nvPr/>
        </p:nvSpPr>
        <p:spPr>
          <a:xfrm>
            <a:off x="10804529" y="3490131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2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  <p:bldP spid="25" grpId="0" animBg="1"/>
      <p:bldP spid="25" grpId="1" animBg="1"/>
      <p:bldP spid="32" grpId="0" animBg="1"/>
      <p:bldP spid="32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jikldml.png">
            <a:extLst>
              <a:ext uri="{FF2B5EF4-FFF2-40B4-BE49-F238E27FC236}">
                <a16:creationId xmlns:a16="http://schemas.microsoft.com/office/drawing/2014/main" id="{13A89B26-DBD2-4DC6-A7AB-B84EAF248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0C9D1-5CC0-44C3-A1FA-744F90D1E74D}"/>
              </a:ext>
            </a:extLst>
          </p:cNvPr>
          <p:cNvSpPr/>
          <p:nvPr/>
        </p:nvSpPr>
        <p:spPr>
          <a:xfrm>
            <a:off x="2705100" y="1653209"/>
            <a:ext cx="7162800" cy="230832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Trò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chơi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101600">
                  <a:srgbClr val="008000">
                    <a:alpha val="60000"/>
                  </a:srgbClr>
                </a:glow>
              </a:effectLst>
            </a:endParaRPr>
          </a:p>
          <a:p>
            <a:pPr algn="ctr" eaLnBrk="1" hangingPunct="1">
              <a:defRPr/>
            </a:pP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“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Bé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thi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 </a:t>
            </a:r>
            <a:r>
              <a:rPr lang="en-US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tài</a:t>
            </a:r>
            <a:r>
              <a:rPr lang="en-US" sz="7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008000">
                      <a:alpha val="60000"/>
                    </a:srgbClr>
                  </a:glow>
                </a:effectLst>
              </a:rPr>
              <a:t>”</a:t>
            </a:r>
          </a:p>
        </p:txBody>
      </p:sp>
      <p:pic>
        <p:nvPicPr>
          <p:cNvPr id="8" name="bạn ơi có biết cut.mp3">
            <a:hlinkClick r:id="" action="ppaction://media"/>
            <a:extLst>
              <a:ext uri="{FF2B5EF4-FFF2-40B4-BE49-F238E27FC236}">
                <a16:creationId xmlns:a16="http://schemas.microsoft.com/office/drawing/2014/main" id="{16717A0F-D765-4EBD-AE61-2EE908DE682C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029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77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an11111">
            <a:extLst>
              <a:ext uri="{FF2B5EF4-FFF2-40B4-BE49-F238E27FC236}">
                <a16:creationId xmlns:a16="http://schemas.microsoft.com/office/drawing/2014/main" id="{F02C1D6F-1CA6-4F3B-A6B6-3E28C148B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7391400" cy="396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32E69C0-646D-4EC9-9627-5C58CE928E43}"/>
              </a:ext>
            </a:extLst>
          </p:cNvPr>
          <p:cNvSpPr/>
          <p:nvPr/>
        </p:nvSpPr>
        <p:spPr>
          <a:xfrm>
            <a:off x="2362200" y="1"/>
            <a:ext cx="733476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giỏ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 eaLnBrk="1" hangingPunct="1">
              <a:defRPr/>
            </a:pP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482" name="Object 3">
            <a:extLst>
              <a:ext uri="{FF2B5EF4-FFF2-40B4-BE49-F238E27FC236}">
                <a16:creationId xmlns:a16="http://schemas.microsoft.com/office/drawing/2014/main" id="{C83E876B-0964-4A4A-875C-AF3C61AB92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841705"/>
              </p:ext>
            </p:extLst>
          </p:nvPr>
        </p:nvGraphicFramePr>
        <p:xfrm>
          <a:off x="5003213" y="3491706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8" imgW="475013" imgH="592853" progId="MS_ClipArt_Gallery.2">
                  <p:embed/>
                </p:oleObj>
              </mc:Choice>
              <mc:Fallback>
                <p:oleObj name="Clip" r:id="rId8" imgW="475013" imgH="592853" progId="MS_ClipArt_Gallery.2">
                  <p:embed/>
                  <p:pic>
                    <p:nvPicPr>
                      <p:cNvPr id="20482" name="Object 3">
                        <a:extLst>
                          <a:ext uri="{FF2B5EF4-FFF2-40B4-BE49-F238E27FC236}">
                            <a16:creationId xmlns:a16="http://schemas.microsoft.com/office/drawing/2014/main" id="{C83E876B-0964-4A4A-875C-AF3C61AB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213" y="3491706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4">
            <a:extLst>
              <a:ext uri="{FF2B5EF4-FFF2-40B4-BE49-F238E27FC236}">
                <a16:creationId xmlns:a16="http://schemas.microsoft.com/office/drawing/2014/main" id="{EF44FA9E-C8E8-4491-8EE9-F5D9B4EB6B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38925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0" imgW="475013" imgH="592853" progId="MS_ClipArt_Gallery.2">
                  <p:embed/>
                </p:oleObj>
              </mc:Choice>
              <mc:Fallback>
                <p:oleObj name="Clip" r:id="rId10" imgW="475013" imgH="592853" progId="MS_ClipArt_Gallery.2">
                  <p:embed/>
                  <p:pic>
                    <p:nvPicPr>
                      <p:cNvPr id="20483" name="Object 4">
                        <a:extLst>
                          <a:ext uri="{FF2B5EF4-FFF2-40B4-BE49-F238E27FC236}">
                            <a16:creationId xmlns:a16="http://schemas.microsoft.com/office/drawing/2014/main" id="{EF44FA9E-C8E8-4491-8EE9-F5D9B4EB6B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8925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5">
            <a:extLst>
              <a:ext uri="{FF2B5EF4-FFF2-40B4-BE49-F238E27FC236}">
                <a16:creationId xmlns:a16="http://schemas.microsoft.com/office/drawing/2014/main" id="{EB6AD23F-C8C0-421C-9D7E-C10018548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704120"/>
              </p:ext>
            </p:extLst>
          </p:nvPr>
        </p:nvGraphicFramePr>
        <p:xfrm>
          <a:off x="2590800" y="327660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1" imgW="475013" imgH="592853" progId="MS_ClipArt_Gallery.2">
                  <p:embed/>
                </p:oleObj>
              </mc:Choice>
              <mc:Fallback>
                <p:oleObj name="Clip" r:id="rId11" imgW="475013" imgH="592853" progId="MS_ClipArt_Gallery.2">
                  <p:embed/>
                  <p:pic>
                    <p:nvPicPr>
                      <p:cNvPr id="20484" name="Object 5">
                        <a:extLst>
                          <a:ext uri="{FF2B5EF4-FFF2-40B4-BE49-F238E27FC236}">
                            <a16:creationId xmlns:a16="http://schemas.microsoft.com/office/drawing/2014/main" id="{EB6AD23F-C8C0-421C-9D7E-C100185483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27660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6">
            <a:extLst>
              <a:ext uri="{FF2B5EF4-FFF2-40B4-BE49-F238E27FC236}">
                <a16:creationId xmlns:a16="http://schemas.microsoft.com/office/drawing/2014/main" id="{D07F06C6-07E1-42D4-B667-205C8D6865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298416"/>
              </p:ext>
            </p:extLst>
          </p:nvPr>
        </p:nvGraphicFramePr>
        <p:xfrm>
          <a:off x="3650455" y="3468688"/>
          <a:ext cx="1538288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2" imgW="475013" imgH="592853" progId="MS_ClipArt_Gallery.2">
                  <p:embed/>
                </p:oleObj>
              </mc:Choice>
              <mc:Fallback>
                <p:oleObj name="Clip" r:id="rId12" imgW="475013" imgH="592853" progId="MS_ClipArt_Gallery.2">
                  <p:embed/>
                  <p:pic>
                    <p:nvPicPr>
                      <p:cNvPr id="20485" name="Object 6">
                        <a:extLst>
                          <a:ext uri="{FF2B5EF4-FFF2-40B4-BE49-F238E27FC236}">
                            <a16:creationId xmlns:a16="http://schemas.microsoft.com/office/drawing/2014/main" id="{D07F06C6-07E1-42D4-B667-205C8D6865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0455" y="3468688"/>
                        <a:ext cx="1538288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7">
            <a:extLst>
              <a:ext uri="{FF2B5EF4-FFF2-40B4-BE49-F238E27FC236}">
                <a16:creationId xmlns:a16="http://schemas.microsoft.com/office/drawing/2014/main" id="{74EF5EB2-7806-4D87-88C4-DF7D007364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242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3" imgW="475013" imgH="592853" progId="MS_ClipArt_Gallery.2">
                  <p:embed/>
                </p:oleObj>
              </mc:Choice>
              <mc:Fallback>
                <p:oleObj name="Clip" r:id="rId13" imgW="475013" imgH="592853" progId="MS_ClipArt_Gallery.2">
                  <p:embed/>
                  <p:pic>
                    <p:nvPicPr>
                      <p:cNvPr id="20486" name="Object 7">
                        <a:extLst>
                          <a:ext uri="{FF2B5EF4-FFF2-40B4-BE49-F238E27FC236}">
                            <a16:creationId xmlns:a16="http://schemas.microsoft.com/office/drawing/2014/main" id="{74EF5EB2-7806-4D87-88C4-DF7D007364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8">
            <a:extLst>
              <a:ext uri="{FF2B5EF4-FFF2-40B4-BE49-F238E27FC236}">
                <a16:creationId xmlns:a16="http://schemas.microsoft.com/office/drawing/2014/main" id="{1B377F34-3AAA-46A7-B9CE-12D9A03B0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19600" y="3968750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4" imgW="475013" imgH="592853" progId="MS_ClipArt_Gallery.2">
                  <p:embed/>
                </p:oleObj>
              </mc:Choice>
              <mc:Fallback>
                <p:oleObj name="Clip" r:id="rId14" imgW="475013" imgH="592853" progId="MS_ClipArt_Gallery.2">
                  <p:embed/>
                  <p:pic>
                    <p:nvPicPr>
                      <p:cNvPr id="20487" name="Object 8">
                        <a:extLst>
                          <a:ext uri="{FF2B5EF4-FFF2-40B4-BE49-F238E27FC236}">
                            <a16:creationId xmlns:a16="http://schemas.microsoft.com/office/drawing/2014/main" id="{1B377F34-3AAA-46A7-B9CE-12D9A03B0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968750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10">
            <a:extLst>
              <a:ext uri="{FF2B5EF4-FFF2-40B4-BE49-F238E27FC236}">
                <a16:creationId xmlns:a16="http://schemas.microsoft.com/office/drawing/2014/main" id="{690FE6E2-6CB6-4F23-BF32-A3B84F89B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695636"/>
              </p:ext>
            </p:extLst>
          </p:nvPr>
        </p:nvGraphicFramePr>
        <p:xfrm>
          <a:off x="5654677" y="4044950"/>
          <a:ext cx="1508124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5" imgW="475013" imgH="592853" progId="MS_ClipArt_Gallery.2">
                  <p:embed/>
                </p:oleObj>
              </mc:Choice>
              <mc:Fallback>
                <p:oleObj name="Clip" r:id="rId15" imgW="475013" imgH="592853" progId="MS_ClipArt_Gallery.2">
                  <p:embed/>
                  <p:pic>
                    <p:nvPicPr>
                      <p:cNvPr id="20488" name="Object 10">
                        <a:extLst>
                          <a:ext uri="{FF2B5EF4-FFF2-40B4-BE49-F238E27FC236}">
                            <a16:creationId xmlns:a16="http://schemas.microsoft.com/office/drawing/2014/main" id="{690FE6E2-6CB6-4F23-BF32-A3B84F89B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4677" y="4044950"/>
                        <a:ext cx="1508124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>
            <a:extLst>
              <a:ext uri="{FF2B5EF4-FFF2-40B4-BE49-F238E27FC236}">
                <a16:creationId xmlns:a16="http://schemas.microsoft.com/office/drawing/2014/main" id="{C6410E1D-0798-4582-B322-CCDF5B08E9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561600"/>
              </p:ext>
            </p:extLst>
          </p:nvPr>
        </p:nvGraphicFramePr>
        <p:xfrm>
          <a:off x="6254854" y="3495157"/>
          <a:ext cx="144780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16" imgW="475013" imgH="592853" progId="MS_ClipArt_Gallery.2">
                  <p:embed/>
                </p:oleObj>
              </mc:Choice>
              <mc:Fallback>
                <p:oleObj name="Clip" r:id="rId16" imgW="475013" imgH="592853" progId="MS_ClipArt_Gallery.2">
                  <p:embed/>
                  <p:pic>
                    <p:nvPicPr>
                      <p:cNvPr id="20489" name="Object 9">
                        <a:extLst>
                          <a:ext uri="{FF2B5EF4-FFF2-40B4-BE49-F238E27FC236}">
                            <a16:creationId xmlns:a16="http://schemas.microsoft.com/office/drawing/2014/main" id="{C6410E1D-0798-4582-B322-CCDF5B08E98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854" y="3495157"/>
                        <a:ext cx="144780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75">
            <a:extLst>
              <a:ext uri="{FF2B5EF4-FFF2-40B4-BE49-F238E27FC236}">
                <a16:creationId xmlns:a16="http://schemas.microsoft.com/office/drawing/2014/main" id="{7DE9BA7D-6567-417E-9982-ED03726F8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8</a:t>
            </a:r>
          </a:p>
        </p:txBody>
      </p:sp>
      <p:sp>
        <p:nvSpPr>
          <p:cNvPr id="33" name="Rectangle 72">
            <a:extLst>
              <a:ext uri="{FF2B5EF4-FFF2-40B4-BE49-F238E27FC236}">
                <a16:creationId xmlns:a16="http://schemas.microsoft.com/office/drawing/2014/main" id="{CFD7DAE0-8B63-4AEE-B047-03772B8FA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9</a:t>
            </a:r>
          </a:p>
        </p:txBody>
      </p:sp>
      <p:pic>
        <p:nvPicPr>
          <p:cNvPr id="36" name="chimes.wav">
            <a:hlinkClick r:id="" action="ppaction://media"/>
            <a:extLst>
              <a:ext uri="{FF2B5EF4-FFF2-40B4-BE49-F238E27FC236}">
                <a16:creationId xmlns:a16="http://schemas.microsoft.com/office/drawing/2014/main" id="{B003AE7E-0C9F-43BD-A03D-67A8B228D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himes.wav">
            <a:hlinkClick r:id="" action="ppaction://media"/>
            <a:extLst>
              <a:ext uri="{FF2B5EF4-FFF2-40B4-BE49-F238E27FC236}">
                <a16:creationId xmlns:a16="http://schemas.microsoft.com/office/drawing/2014/main" id="{FD7E4845-2E34-44EA-8324-F670617EC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himes.wav">
            <a:hlinkClick r:id="" action="ppaction://media"/>
            <a:extLst>
              <a:ext uri="{FF2B5EF4-FFF2-40B4-BE49-F238E27FC236}">
                <a16:creationId xmlns:a16="http://schemas.microsoft.com/office/drawing/2014/main" id="{2F1CB1A0-13F5-4A69-9D52-F637F3DD1E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himes.wav">
            <a:hlinkClick r:id="" action="ppaction://media"/>
            <a:extLst>
              <a:ext uri="{FF2B5EF4-FFF2-40B4-BE49-F238E27FC236}">
                <a16:creationId xmlns:a16="http://schemas.microsoft.com/office/drawing/2014/main" id="{9A2664CF-FFC4-4133-AC88-29229AC50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himes.wav">
            <a:hlinkClick r:id="" action="ppaction://media"/>
            <a:extLst>
              <a:ext uri="{FF2B5EF4-FFF2-40B4-BE49-F238E27FC236}">
                <a16:creationId xmlns:a16="http://schemas.microsoft.com/office/drawing/2014/main" id="{3C439575-39BC-42BC-9D07-781151F8A7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himes.wav">
            <a:hlinkClick r:id="" action="ppaction://media"/>
            <a:extLst>
              <a:ext uri="{FF2B5EF4-FFF2-40B4-BE49-F238E27FC236}">
                <a16:creationId xmlns:a16="http://schemas.microsoft.com/office/drawing/2014/main" id="{511E4E01-F085-40C6-AD8A-6570CE86C1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himes.wav">
            <a:hlinkClick r:id="" action="ppaction://media"/>
            <a:extLst>
              <a:ext uri="{FF2B5EF4-FFF2-40B4-BE49-F238E27FC236}">
                <a16:creationId xmlns:a16="http://schemas.microsoft.com/office/drawing/2014/main" id="{A53F0B61-E48F-4DD6-9281-3AAA7C84E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chimes.wav">
            <a:hlinkClick r:id="" action="ppaction://media"/>
            <a:extLst>
              <a:ext uri="{FF2B5EF4-FFF2-40B4-BE49-F238E27FC236}">
                <a16:creationId xmlns:a16="http://schemas.microsoft.com/office/drawing/2014/main" id="{5D0355E2-F0E2-4A47-930B-E29B0B3BDE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47" name="Object 11">
            <a:extLst>
              <a:ext uri="{FF2B5EF4-FFF2-40B4-BE49-F238E27FC236}">
                <a16:creationId xmlns:a16="http://schemas.microsoft.com/office/drawing/2014/main" id="{F7E5F29F-B898-4B12-B74C-ABDCD65CE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6587955"/>
              </p:ext>
            </p:extLst>
          </p:nvPr>
        </p:nvGraphicFramePr>
        <p:xfrm>
          <a:off x="12483376" y="3276600"/>
          <a:ext cx="115956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4" imgW="475013" imgH="592853" progId="MS_ClipArt_Gallery.2">
                  <p:embed/>
                </p:oleObj>
              </mc:Choice>
              <mc:Fallback>
                <p:oleObj name="Clip" r:id="rId24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3376" y="3276600"/>
                        <a:ext cx="115956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73">
            <a:extLst>
              <a:ext uri="{FF2B5EF4-FFF2-40B4-BE49-F238E27FC236}">
                <a16:creationId xmlns:a16="http://schemas.microsoft.com/office/drawing/2014/main" id="{A66C603D-A6D2-4BF0-B091-80B799E4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150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 dirty="0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</a:p>
        </p:txBody>
      </p:sp>
      <p:pic>
        <p:nvPicPr>
          <p:cNvPr id="54" name="notify.wav">
            <a:hlinkClick r:id="" action="ppaction://media"/>
            <a:extLst>
              <a:ext uri="{FF2B5EF4-FFF2-40B4-BE49-F238E27FC236}">
                <a16:creationId xmlns:a16="http://schemas.microsoft.com/office/drawing/2014/main" id="{814DF0D4-02D8-40FB-B38B-9CBD5C3F94B7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chua dung2.wav">
            <a:hlinkClick r:id="" action="ppaction://media"/>
            <a:extLst>
              <a:ext uri="{FF2B5EF4-FFF2-40B4-BE49-F238E27FC236}">
                <a16:creationId xmlns:a16="http://schemas.microsoft.com/office/drawing/2014/main" id="{75805129-FEC0-4045-ACDC-36B59C4DE578}"/>
              </a:ext>
            </a:extLst>
          </p:cNvPr>
          <p:cNvPicPr>
            <a:picLocks noRot="1" noChangeAspect="1"/>
          </p:cNvPicPr>
          <p:nvPr>
            <a:audioFile r:link="rId4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dung roi 1.wav">
            <a:hlinkClick r:id="" action="ppaction://media"/>
            <a:extLst>
              <a:ext uri="{FF2B5EF4-FFF2-40B4-BE49-F238E27FC236}">
                <a16:creationId xmlns:a16="http://schemas.microsoft.com/office/drawing/2014/main" id="{E174EB44-1431-455F-B00A-DD7582C2B20B}"/>
              </a:ext>
            </a:extLst>
          </p:cNvPr>
          <p:cNvPicPr>
            <a:picLocks noRot="1" noChangeAspect="1"/>
          </p:cNvPicPr>
          <p:nvPr>
            <a:audioFile r:link="rId5"/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85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72">
            <a:extLst>
              <a:ext uri="{FF2B5EF4-FFF2-40B4-BE49-F238E27FC236}">
                <a16:creationId xmlns:a16="http://schemas.microsoft.com/office/drawing/2014/main" id="{B05CB415-A33B-4D9D-B3EC-F2E6260AB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8200" y="6629400"/>
            <a:ext cx="1371600" cy="1143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0600" b="1">
                <a:solidFill>
                  <a:srgbClr val="FF3300"/>
                </a:solidFill>
                <a:latin typeface=".VnAvant" pitchFamily="34" charset="0"/>
                <a:cs typeface="Arial" charset="0"/>
              </a:rPr>
              <a:t>10</a:t>
            </a:r>
            <a:endParaRPr lang="en-US" sz="10600" b="1" dirty="0">
              <a:solidFill>
                <a:srgbClr val="FF3300"/>
              </a:solidFill>
              <a:latin typeface=".VnAvant" pitchFamily="34" charset="0"/>
              <a:cs typeface="Arial" charset="0"/>
            </a:endParaRPr>
          </a:p>
        </p:txBody>
      </p:sp>
      <p:pic>
        <p:nvPicPr>
          <p:cNvPr id="62" name="notify.wav">
            <a:hlinkClick r:id="" action="ppaction://media"/>
            <a:extLst>
              <a:ext uri="{FF2B5EF4-FFF2-40B4-BE49-F238E27FC236}">
                <a16:creationId xmlns:a16="http://schemas.microsoft.com/office/drawing/2014/main" id="{0F621442-2310-4BE1-8162-600A2C3CD039}"/>
              </a:ext>
            </a:extLst>
          </p:cNvPr>
          <p:cNvPicPr>
            <a:picLocks noRot="1" noChangeAspect="1"/>
          </p:cNvPicPr>
          <p:nvPr>
            <a:audioFile r:link="rId3"/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391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9" name="Object 11">
            <a:extLst>
              <a:ext uri="{FF2B5EF4-FFF2-40B4-BE49-F238E27FC236}">
                <a16:creationId xmlns:a16="http://schemas.microsoft.com/office/drawing/2014/main" id="{73FFC643-7BB0-4A37-A24B-FF2067559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06558"/>
              </p:ext>
            </p:extLst>
          </p:nvPr>
        </p:nvGraphicFramePr>
        <p:xfrm>
          <a:off x="12344400" y="4648200"/>
          <a:ext cx="9906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4" imgW="475013" imgH="592853" progId="MS_ClipArt_Gallery.2">
                  <p:embed/>
                </p:oleObj>
              </mc:Choice>
              <mc:Fallback>
                <p:oleObj name="Clip" r:id="rId24" imgW="475013" imgH="592853" progId="MS_ClipArt_Gallery.2">
                  <p:embed/>
                  <p:pic>
                    <p:nvPicPr>
                      <p:cNvPr id="14347" name="Object 11">
                        <a:extLst>
                          <a:ext uri="{FF2B5EF4-FFF2-40B4-BE49-F238E27FC236}">
                            <a16:creationId xmlns:a16="http://schemas.microsoft.com/office/drawing/2014/main" id="{F7E5F29F-B898-4B12-B74C-ABDCD65CE4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44400" y="4648200"/>
                        <a:ext cx="9906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632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0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3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63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6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632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63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0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63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35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1666 L 0.45 -0.3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89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-0.00185 L -0.38606 0.0370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135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42552 -0.12523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6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8 -0.01111 L -0.17812 -0.39537 L -0.17812 -0.39537 " pathEditMode="relative" ptsTypes="AAA">
                                      <p:cBhvr>
                                        <p:cTn id="149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>
                <p:cTn id="1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>
                <p:cTn id="1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>
                <p:cTn id="1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>
                <p:cTn id="1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>
                <p:cTn id="1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>
                <p:cTn id="15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>
                <p:cTn id="1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>
                <p:cTn id="15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>
                <p:cTn id="1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audio>
              <p:cMediaNode>
                <p:cTn id="1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>
                <p:cTn id="1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</p:childTnLst>
        </p:cTn>
      </p:par>
    </p:tnLst>
    <p:bldLst>
      <p:bldP spid="23" grpId="0" animBg="1"/>
      <p:bldP spid="23" grpId="1" animBg="1"/>
      <p:bldP spid="23" grpId="2" animBg="1"/>
      <p:bldP spid="33" grpId="0" animBg="1"/>
      <p:bldP spid="33" grpId="1" animBg="1"/>
      <p:bldP spid="50" grpId="0" animBg="1"/>
      <p:bldP spid="50" grpId="1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>
            <a:extLst>
              <a:ext uri="{FF2B5EF4-FFF2-40B4-BE49-F238E27FC236}">
                <a16:creationId xmlns:a16="http://schemas.microsoft.com/office/drawing/2014/main" id="{C8908C9A-6987-48DD-A53F-1AC073182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8991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>
              <a:latin typeface="VNI-Auchon" pitchFamily="2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Trò chơi : Ai thông minh</a:t>
            </a:r>
            <a:r>
              <a:rPr lang="en-US" altLang="en-US" b="1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11267" name="Picture 4" descr="floral">
            <a:extLst>
              <a:ext uri="{FF2B5EF4-FFF2-40B4-BE49-F238E27FC236}">
                <a16:creationId xmlns:a16="http://schemas.microsoft.com/office/drawing/2014/main" id="{341EE07C-B352-4F6D-9F20-269ADABB6F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878" y="5726112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floral">
            <a:extLst>
              <a:ext uri="{FF2B5EF4-FFF2-40B4-BE49-F238E27FC236}">
                <a16:creationId xmlns:a16="http://schemas.microsoft.com/office/drawing/2014/main" id="{CC59A6DD-F91E-474F-9D62-CEFB2DD425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78" y="463826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floral">
            <a:extLst>
              <a:ext uri="{FF2B5EF4-FFF2-40B4-BE49-F238E27FC236}">
                <a16:creationId xmlns:a16="http://schemas.microsoft.com/office/drawing/2014/main" id="{9B6C072D-8221-4CB0-9EE4-8C6D9F95E2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3827"/>
            <a:ext cx="12954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lam chu bo doi.mp3">
            <a:hlinkClick r:id="" action="ppaction://media"/>
            <a:extLst>
              <a:ext uri="{FF2B5EF4-FFF2-40B4-BE49-F238E27FC236}">
                <a16:creationId xmlns:a16="http://schemas.microsoft.com/office/drawing/2014/main" id="{119B7F3C-591D-430E-9A04-E5471310775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17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1">
            <a:extLst>
              <a:ext uri="{FF2B5EF4-FFF2-40B4-BE49-F238E27FC236}">
                <a16:creationId xmlns:a16="http://schemas.microsoft.com/office/drawing/2014/main" id="{BA76DA9C-23BA-4F3D-AEA0-BD3383E8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913064"/>
            <a:ext cx="8839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- Cách chơi: Bé hãy tìm nhóm có 10 đối tượng và nối chúng với số 10.</a:t>
            </a:r>
          </a:p>
        </p:txBody>
      </p:sp>
      <p:pic>
        <p:nvPicPr>
          <p:cNvPr id="8" name="Picture 4" descr="floral">
            <a:extLst>
              <a:ext uri="{FF2B5EF4-FFF2-40B4-BE49-F238E27FC236}">
                <a16:creationId xmlns:a16="http://schemas.microsoft.com/office/drawing/2014/main" id="{ADF0FDCF-D273-4422-97DA-0022BC291C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2778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floral">
            <a:extLst>
              <a:ext uri="{FF2B5EF4-FFF2-40B4-BE49-F238E27FC236}">
                <a16:creationId xmlns:a16="http://schemas.microsoft.com/office/drawing/2014/main" id="{D2DFE280-7370-4418-9E6E-53B570821A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52" y="5949156"/>
            <a:ext cx="14478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22" fill="hold"/>
                                        <p:tgtEl>
                                          <p:spTgt spid="204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">
            <a:extLst>
              <a:ext uri="{FF2B5EF4-FFF2-40B4-BE49-F238E27FC236}">
                <a16:creationId xmlns:a16="http://schemas.microsoft.com/office/drawing/2014/main" id="{EF52E68E-C660-490B-AB8C-05E94A878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3413" y="76200"/>
            <a:ext cx="2895600" cy="28956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" name="10-Point Star 4">
            <a:extLst>
              <a:ext uri="{FF2B5EF4-FFF2-40B4-BE49-F238E27FC236}">
                <a16:creationId xmlns:a16="http://schemas.microsoft.com/office/drawing/2014/main" id="{13358FEA-B1C1-4AF6-B504-C82F998E1000}"/>
              </a:ext>
            </a:extLst>
          </p:cNvPr>
          <p:cNvSpPr/>
          <p:nvPr/>
        </p:nvSpPr>
        <p:spPr bwMode="auto">
          <a:xfrm>
            <a:off x="7104063" y="3937001"/>
            <a:ext cx="3200400" cy="2352675"/>
          </a:xfrm>
          <a:prstGeom prst="star10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2292" name="Flowchart: Extract 5">
            <a:extLst>
              <a:ext uri="{FF2B5EF4-FFF2-40B4-BE49-F238E27FC236}">
                <a16:creationId xmlns:a16="http://schemas.microsoft.com/office/drawing/2014/main" id="{D4640AA6-99F1-4F02-8062-23F39AB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04800"/>
            <a:ext cx="3429000" cy="2743200"/>
          </a:xfrm>
          <a:prstGeom prst="flowChartExtra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3" name="Rectangle 6">
            <a:extLst>
              <a:ext uri="{FF2B5EF4-FFF2-40B4-BE49-F238E27FC236}">
                <a16:creationId xmlns:a16="http://schemas.microsoft.com/office/drawing/2014/main" id="{5AC04AE0-737A-4593-B068-02E8D6888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2013" y="4070350"/>
            <a:ext cx="2667000" cy="2286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2294" name="Oval 13">
            <a:extLst>
              <a:ext uri="{FF2B5EF4-FFF2-40B4-BE49-F238E27FC236}">
                <a16:creationId xmlns:a16="http://schemas.microsoft.com/office/drawing/2014/main" id="{B810B5FD-2A2B-41BD-85A8-0A362B767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3048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295" name="Oval 14">
            <a:extLst>
              <a:ext uri="{FF2B5EF4-FFF2-40B4-BE49-F238E27FC236}">
                <a16:creationId xmlns:a16="http://schemas.microsoft.com/office/drawing/2014/main" id="{40B06949-13AD-4BF4-BC8C-16A9F7AD0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9588" y="1897063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2296" name="Oval 15">
            <a:extLst>
              <a:ext uri="{FF2B5EF4-FFF2-40B4-BE49-F238E27FC236}">
                <a16:creationId xmlns:a16="http://schemas.microsoft.com/office/drawing/2014/main" id="{0948929E-D30D-4840-9121-494F71312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61315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297" name="Oval 16">
            <a:extLst>
              <a:ext uri="{FF2B5EF4-FFF2-40B4-BE49-F238E27FC236}">
                <a16:creationId xmlns:a16="http://schemas.microsoft.com/office/drawing/2014/main" id="{A84CEDE6-5C36-4B80-930A-A017233FB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950" y="531177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pic>
        <p:nvPicPr>
          <p:cNvPr id="12298" name="Picture 30">
            <a:extLst>
              <a:ext uri="{FF2B5EF4-FFF2-40B4-BE49-F238E27FC236}">
                <a16:creationId xmlns:a16="http://schemas.microsoft.com/office/drawing/2014/main" id="{179E59F9-C090-437C-B577-8E3F19E6E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0161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30">
            <a:extLst>
              <a:ext uri="{FF2B5EF4-FFF2-40B4-BE49-F238E27FC236}">
                <a16:creationId xmlns:a16="http://schemas.microsoft.com/office/drawing/2014/main" id="{9555B614-E100-4BD9-8174-014373D5E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89" y="64293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30">
            <a:extLst>
              <a:ext uri="{FF2B5EF4-FFF2-40B4-BE49-F238E27FC236}">
                <a16:creationId xmlns:a16="http://schemas.microsoft.com/office/drawing/2014/main" id="{FF36A5EA-5001-4A3C-98F4-2FEBCDAC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9" y="979488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30">
            <a:extLst>
              <a:ext uri="{FF2B5EF4-FFF2-40B4-BE49-F238E27FC236}">
                <a16:creationId xmlns:a16="http://schemas.microsoft.com/office/drawing/2014/main" id="{F9FD7526-0B80-41F0-A15C-E77CB0A5D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514" y="1187450"/>
            <a:ext cx="644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30">
            <a:extLst>
              <a:ext uri="{FF2B5EF4-FFF2-40B4-BE49-F238E27FC236}">
                <a16:creationId xmlns:a16="http://schemas.microsoft.com/office/drawing/2014/main" id="{29726D7A-F0AD-413C-9908-21B8A3D24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039" y="671513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30">
            <a:extLst>
              <a:ext uri="{FF2B5EF4-FFF2-40B4-BE49-F238E27FC236}">
                <a16:creationId xmlns:a16="http://schemas.microsoft.com/office/drawing/2014/main" id="{43DC6F50-256A-428A-9971-5A1EE527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1655763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4" name="Picture 30">
            <a:extLst>
              <a:ext uri="{FF2B5EF4-FFF2-40B4-BE49-F238E27FC236}">
                <a16:creationId xmlns:a16="http://schemas.microsoft.com/office/drawing/2014/main" id="{83C74E80-64B8-4B15-BA80-B341A743F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164" y="1676400"/>
            <a:ext cx="642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30">
            <a:extLst>
              <a:ext uri="{FF2B5EF4-FFF2-40B4-BE49-F238E27FC236}">
                <a16:creationId xmlns:a16="http://schemas.microsoft.com/office/drawing/2014/main" id="{56B15C63-BB4E-43B9-B85B-A8827EE54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2371725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6" name="Picture 30">
            <a:extLst>
              <a:ext uri="{FF2B5EF4-FFF2-40B4-BE49-F238E27FC236}">
                <a16:creationId xmlns:a16="http://schemas.microsoft.com/office/drawing/2014/main" id="{603A0D5C-32AF-4F3C-8ECB-976899F3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431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30">
            <a:extLst>
              <a:ext uri="{FF2B5EF4-FFF2-40B4-BE49-F238E27FC236}">
                <a16:creationId xmlns:a16="http://schemas.microsoft.com/office/drawing/2014/main" id="{F6014198-AC62-40EB-9F10-D943BADD9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779588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30">
            <a:extLst>
              <a:ext uri="{FF2B5EF4-FFF2-40B4-BE49-F238E27FC236}">
                <a16:creationId xmlns:a16="http://schemas.microsoft.com/office/drawing/2014/main" id="{0635B471-9B6A-401E-AAD5-7115365D3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187450"/>
            <a:ext cx="642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33">
            <a:extLst>
              <a:ext uri="{FF2B5EF4-FFF2-40B4-BE49-F238E27FC236}">
                <a16:creationId xmlns:a16="http://schemas.microsoft.com/office/drawing/2014/main" id="{4F8BF508-1CDF-4161-89D1-216EACF4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720725"/>
            <a:ext cx="420688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0" name="Picture 33">
            <a:extLst>
              <a:ext uri="{FF2B5EF4-FFF2-40B4-BE49-F238E27FC236}">
                <a16:creationId xmlns:a16="http://schemas.microsoft.com/office/drawing/2014/main" id="{21104DA9-EC90-4698-A7CB-92311B867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12541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1" name="Picture 33">
            <a:extLst>
              <a:ext uri="{FF2B5EF4-FFF2-40B4-BE49-F238E27FC236}">
                <a16:creationId xmlns:a16="http://schemas.microsoft.com/office/drawing/2014/main" id="{C67E6AF8-ED7F-4617-8B62-F0930D5AD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539" y="1236664"/>
            <a:ext cx="42068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2" name="Picture 33">
            <a:extLst>
              <a:ext uri="{FF2B5EF4-FFF2-40B4-BE49-F238E27FC236}">
                <a16:creationId xmlns:a16="http://schemas.microsoft.com/office/drawing/2014/main" id="{1161D479-CD2F-4703-8334-EA4DBD668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3" name="Picture 33">
            <a:extLst>
              <a:ext uri="{FF2B5EF4-FFF2-40B4-BE49-F238E27FC236}">
                <a16:creationId xmlns:a16="http://schemas.microsoft.com/office/drawing/2014/main" id="{9170ED3B-0171-4171-9CA7-08116DD93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24892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4" name="Picture 33">
            <a:extLst>
              <a:ext uri="{FF2B5EF4-FFF2-40B4-BE49-F238E27FC236}">
                <a16:creationId xmlns:a16="http://schemas.microsoft.com/office/drawing/2014/main" id="{3EE73940-9DDA-4EEC-BE1F-850300DFF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75" y="1800226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5" name="Picture 33">
            <a:extLst>
              <a:ext uri="{FF2B5EF4-FFF2-40B4-BE49-F238E27FC236}">
                <a16:creationId xmlns:a16="http://schemas.microsoft.com/office/drawing/2014/main" id="{9D971666-5C4D-49E8-B8C8-CD8B66C61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1792289"/>
            <a:ext cx="420688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6" name="Picture 33">
            <a:extLst>
              <a:ext uri="{FF2B5EF4-FFF2-40B4-BE49-F238E27FC236}">
                <a16:creationId xmlns:a16="http://schemas.microsoft.com/office/drawing/2014/main" id="{87DD5232-BEDF-43FD-9E36-9D1D3DAFD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639" y="2511425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7" name="Picture 33">
            <a:extLst>
              <a:ext uri="{FF2B5EF4-FFF2-40B4-BE49-F238E27FC236}">
                <a16:creationId xmlns:a16="http://schemas.microsoft.com/office/drawing/2014/main" id="{04F8BA34-3680-4B4D-AA67-AC06318F6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239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8" name="Picture 33">
            <a:extLst>
              <a:ext uri="{FF2B5EF4-FFF2-40B4-BE49-F238E27FC236}">
                <a16:creationId xmlns:a16="http://schemas.microsoft.com/office/drawing/2014/main" id="{5B66E4F3-71FE-4EE0-B234-A10F8C2E2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1514" y="2501900"/>
            <a:ext cx="4206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19" name="Picture 36">
            <a:extLst>
              <a:ext uri="{FF2B5EF4-FFF2-40B4-BE49-F238E27FC236}">
                <a16:creationId xmlns:a16="http://schemas.microsoft.com/office/drawing/2014/main" id="{A070F9FD-6896-4743-9B4D-0368B3C37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1" y="4132264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0" name="Picture 36">
            <a:extLst>
              <a:ext uri="{FF2B5EF4-FFF2-40B4-BE49-F238E27FC236}">
                <a16:creationId xmlns:a16="http://schemas.microsoft.com/office/drawing/2014/main" id="{C8BEAD99-10E3-42D1-A87E-023316C68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4" y="4132264"/>
            <a:ext cx="7334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6">
            <a:extLst>
              <a:ext uri="{FF2B5EF4-FFF2-40B4-BE49-F238E27FC236}">
                <a16:creationId xmlns:a16="http://schemas.microsoft.com/office/drawing/2014/main" id="{A18A8193-7BEC-48F3-9975-B8F34147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4986339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2" name="Picture 36">
            <a:extLst>
              <a:ext uri="{FF2B5EF4-FFF2-40B4-BE49-F238E27FC236}">
                <a16:creationId xmlns:a16="http://schemas.microsoft.com/office/drawing/2014/main" id="{362AD0CD-8671-4BCB-AFE5-0401A76E9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176714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3" name="Picture 36">
            <a:extLst>
              <a:ext uri="{FF2B5EF4-FFF2-40B4-BE49-F238E27FC236}">
                <a16:creationId xmlns:a16="http://schemas.microsoft.com/office/drawing/2014/main" id="{C4350F6E-9DD1-45C4-8098-75FB024A9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9784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4" name="Picture 36">
            <a:extLst>
              <a:ext uri="{FF2B5EF4-FFF2-40B4-BE49-F238E27FC236}">
                <a16:creationId xmlns:a16="http://schemas.microsoft.com/office/drawing/2014/main" id="{C61F97B4-1EAC-492C-A1A5-FB8613A22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5002213"/>
            <a:ext cx="735012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5" name="Picture 36">
            <a:extLst>
              <a:ext uri="{FF2B5EF4-FFF2-40B4-BE49-F238E27FC236}">
                <a16:creationId xmlns:a16="http://schemas.microsoft.com/office/drawing/2014/main" id="{D9F634DA-4954-48DC-9948-5D966CDFB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6" name="Picture 36">
            <a:extLst>
              <a:ext uri="{FF2B5EF4-FFF2-40B4-BE49-F238E27FC236}">
                <a16:creationId xmlns:a16="http://schemas.microsoft.com/office/drawing/2014/main" id="{8C69E589-B5B1-4C27-855C-3CD300F79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8" y="5676901"/>
            <a:ext cx="73501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7" name="Picture 36">
            <a:extLst>
              <a:ext uri="{FF2B5EF4-FFF2-40B4-BE49-F238E27FC236}">
                <a16:creationId xmlns:a16="http://schemas.microsoft.com/office/drawing/2014/main" id="{A259727B-C0FB-4984-95E3-B1E9FF439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051" y="5721351"/>
            <a:ext cx="735013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8" name="Picture 17">
            <a:extLst>
              <a:ext uri="{FF2B5EF4-FFF2-40B4-BE49-F238E27FC236}">
                <a16:creationId xmlns:a16="http://schemas.microsoft.com/office/drawing/2014/main" id="{0451C800-4E7D-4707-AE81-63602808F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667626" y="4365626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9" name="Picture 17">
            <a:extLst>
              <a:ext uri="{FF2B5EF4-FFF2-40B4-BE49-F238E27FC236}">
                <a16:creationId xmlns:a16="http://schemas.microsoft.com/office/drawing/2014/main" id="{7FA2CAE0-6BC3-4FC3-8C48-3297CE12B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7486651" y="5072063"/>
            <a:ext cx="569913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0" name="Picture 17">
            <a:extLst>
              <a:ext uri="{FF2B5EF4-FFF2-40B4-BE49-F238E27FC236}">
                <a16:creationId xmlns:a16="http://schemas.microsoft.com/office/drawing/2014/main" id="{FA6C9748-4860-4B7E-9A9C-8F2960262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335964" y="43576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1" name="Picture 17">
            <a:extLst>
              <a:ext uri="{FF2B5EF4-FFF2-40B4-BE49-F238E27FC236}">
                <a16:creationId xmlns:a16="http://schemas.microsoft.com/office/drawing/2014/main" id="{68A6C6DE-DD97-4ACE-A394-A775BF7CB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9088438" y="5116514"/>
            <a:ext cx="56991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2" name="Picture 17">
            <a:extLst>
              <a:ext uri="{FF2B5EF4-FFF2-40B4-BE49-F238E27FC236}">
                <a16:creationId xmlns:a16="http://schemas.microsoft.com/office/drawing/2014/main" id="{E3B7D669-AE4B-4348-91AE-7FF33181A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964614" y="4383089"/>
            <a:ext cx="56832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3" name="Picture 17">
            <a:extLst>
              <a:ext uri="{FF2B5EF4-FFF2-40B4-BE49-F238E27FC236}">
                <a16:creationId xmlns:a16="http://schemas.microsoft.com/office/drawing/2014/main" id="{1E8D8278-C370-4960-BD05-61811C58B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162926" y="5046664"/>
            <a:ext cx="569913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34" name="Picture 17">
            <a:extLst>
              <a:ext uri="{FF2B5EF4-FFF2-40B4-BE49-F238E27FC236}">
                <a16:creationId xmlns:a16="http://schemas.microsoft.com/office/drawing/2014/main" id="{9831F1E1-D90F-42C0-8C07-F0B564E37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37383">
            <a:off x="8420101" y="5616576"/>
            <a:ext cx="569913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133584-27B5-4AC5-A778-B371166D7404}"/>
              </a:ext>
            </a:extLst>
          </p:cNvPr>
          <p:cNvCxnSpPr>
            <a:cxnSpLocks noChangeShapeType="1"/>
            <a:stCxn id="12290" idx="5"/>
          </p:cNvCxnSpPr>
          <p:nvPr/>
        </p:nvCxnSpPr>
        <p:spPr bwMode="auto">
          <a:xfrm>
            <a:off x="4375150" y="2547938"/>
            <a:ext cx="1339850" cy="14144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BB594E4-4AD6-4A1A-93E9-B45035E5F4B9}"/>
              </a:ext>
            </a:extLst>
          </p:cNvPr>
          <p:cNvCxnSpPr>
            <a:cxnSpLocks noChangeShapeType="1"/>
            <a:stCxn id="12292" idx="2"/>
          </p:cNvCxnSpPr>
          <p:nvPr/>
        </p:nvCxnSpPr>
        <p:spPr bwMode="auto">
          <a:xfrm flipH="1">
            <a:off x="6610350" y="3048000"/>
            <a:ext cx="219075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EB80C1D9-C5EA-4F46-822B-DAB587BF609C}"/>
              </a:ext>
            </a:extLst>
          </p:cNvPr>
          <p:cNvSpPr/>
          <p:nvPr/>
        </p:nvSpPr>
        <p:spPr bwMode="auto">
          <a:xfrm>
            <a:off x="2057400" y="381000"/>
            <a:ext cx="3581400" cy="3200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sp>
        <p:nvSpPr>
          <p:cNvPr id="13315" name="Can 4">
            <a:extLst>
              <a:ext uri="{FF2B5EF4-FFF2-40B4-BE49-F238E27FC236}">
                <a16:creationId xmlns:a16="http://schemas.microsoft.com/office/drawing/2014/main" id="{05068D30-A556-4B78-910B-3CE5EBFE1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457200"/>
            <a:ext cx="2971800" cy="25146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6" name="Cube 6">
            <a:extLst>
              <a:ext uri="{FF2B5EF4-FFF2-40B4-BE49-F238E27FC236}">
                <a16:creationId xmlns:a16="http://schemas.microsoft.com/office/drawing/2014/main" id="{09E9D69E-1963-4DF2-9A88-8E27CAD33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4214" y="4065588"/>
            <a:ext cx="2820987" cy="2514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13317" name="Oval 9">
            <a:extLst>
              <a:ext uri="{FF2B5EF4-FFF2-40B4-BE49-F238E27FC236}">
                <a16:creationId xmlns:a16="http://schemas.microsoft.com/office/drawing/2014/main" id="{1A491A4D-8D01-4464-B496-6032D5647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92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318" name="Oval 10">
            <a:extLst>
              <a:ext uri="{FF2B5EF4-FFF2-40B4-BE49-F238E27FC236}">
                <a16:creationId xmlns:a16="http://schemas.microsoft.com/office/drawing/2014/main" id="{A307993B-0FDC-4E7D-A7E1-5D3534157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016125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3319" name="Oval 11">
            <a:extLst>
              <a:ext uri="{FF2B5EF4-FFF2-40B4-BE49-F238E27FC236}">
                <a16:creationId xmlns:a16="http://schemas.microsoft.com/office/drawing/2014/main" id="{B6A43E7D-2224-4739-A013-DC3E959F9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6238" y="3581400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.VnAvant" panose="020B7200000000000000" pitchFamily="34" charset="0"/>
              </a:rPr>
              <a:t>9</a:t>
            </a:r>
          </a:p>
        </p:txBody>
      </p:sp>
      <p:sp>
        <p:nvSpPr>
          <p:cNvPr id="13320" name="Oval 12">
            <a:extLst>
              <a:ext uri="{FF2B5EF4-FFF2-40B4-BE49-F238E27FC236}">
                <a16:creationId xmlns:a16="http://schemas.microsoft.com/office/drawing/2014/main" id="{17C56BF1-EE8C-4009-A36E-8B6F0DB63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60988"/>
            <a:ext cx="914400" cy="914400"/>
          </a:xfrm>
          <a:prstGeom prst="ellipse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13321" name="Picture 17">
            <a:extLst>
              <a:ext uri="{FF2B5EF4-FFF2-40B4-BE49-F238E27FC236}">
                <a16:creationId xmlns:a16="http://schemas.microsoft.com/office/drawing/2014/main" id="{185A6521-D96B-471D-BAF1-6DCC40D2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78214" y="4173538"/>
            <a:ext cx="473075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8">
            <a:extLst>
              <a:ext uri="{FF2B5EF4-FFF2-40B4-BE49-F238E27FC236}">
                <a16:creationId xmlns:a16="http://schemas.microsoft.com/office/drawing/2014/main" id="{4B08C9DA-812D-43A3-AC18-B9BC54DC20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592389" y="41703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9">
            <a:extLst>
              <a:ext uri="{FF2B5EF4-FFF2-40B4-BE49-F238E27FC236}">
                <a16:creationId xmlns:a16="http://schemas.microsoft.com/office/drawing/2014/main" id="{94A8F798-570F-4A47-A6D2-CF32AC2037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063751" y="4838700"/>
            <a:ext cx="473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0">
            <a:extLst>
              <a:ext uri="{FF2B5EF4-FFF2-40B4-BE49-F238E27FC236}">
                <a16:creationId xmlns:a16="http://schemas.microsoft.com/office/drawing/2014/main" id="{2EBEA582-A6D0-4278-81E0-DAFE35183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483870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1">
            <a:extLst>
              <a:ext uri="{FF2B5EF4-FFF2-40B4-BE49-F238E27FC236}">
                <a16:creationId xmlns:a16="http://schemas.microsoft.com/office/drawing/2014/main" id="{A9DBBF61-B9A5-41DD-924C-BC4903111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405188" y="48656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2">
            <a:extLst>
              <a:ext uri="{FF2B5EF4-FFF2-40B4-BE49-F238E27FC236}">
                <a16:creationId xmlns:a16="http://schemas.microsoft.com/office/drawing/2014/main" id="{B201099D-0547-49AF-8707-4EEC321F2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101851" y="5708650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3">
            <a:extLst>
              <a:ext uri="{FF2B5EF4-FFF2-40B4-BE49-F238E27FC236}">
                <a16:creationId xmlns:a16="http://schemas.microsoft.com/office/drawing/2014/main" id="{4CCEC64C-5430-4245-9186-0DA3726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2749551" y="568166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4">
            <a:extLst>
              <a:ext uri="{FF2B5EF4-FFF2-40B4-BE49-F238E27FC236}">
                <a16:creationId xmlns:a16="http://schemas.microsoft.com/office/drawing/2014/main" id="{5EA1B1FB-F9C9-4FFC-B538-AA89884C3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3311526" y="5637214"/>
            <a:ext cx="473075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5">
            <a:extLst>
              <a:ext uri="{FF2B5EF4-FFF2-40B4-BE49-F238E27FC236}">
                <a16:creationId xmlns:a16="http://schemas.microsoft.com/office/drawing/2014/main" id="{68B53407-57B4-4921-9FE2-66EA508F25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205289" y="4714875"/>
            <a:ext cx="4730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6">
            <a:extLst>
              <a:ext uri="{FF2B5EF4-FFF2-40B4-BE49-F238E27FC236}">
                <a16:creationId xmlns:a16="http://schemas.microsoft.com/office/drawing/2014/main" id="{39F3D721-93CB-4EA8-B946-B2EDCB4C1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7" t="11365" r="18367" b="9090"/>
          <a:stretch>
            <a:fillRect/>
          </a:stretch>
        </p:blipFill>
        <p:spPr bwMode="auto">
          <a:xfrm>
            <a:off x="4173538" y="5551489"/>
            <a:ext cx="474662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8" descr="Kết quả hình ảnh cho cái nón">
            <a:extLst>
              <a:ext uri="{FF2B5EF4-FFF2-40B4-BE49-F238E27FC236}">
                <a16:creationId xmlns:a16="http://schemas.microsoft.com/office/drawing/2014/main" id="{AAC15C25-227D-49F2-961C-12158CD45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1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18" descr="Kết quả hình ảnh cho cái nón">
            <a:extLst>
              <a:ext uri="{FF2B5EF4-FFF2-40B4-BE49-F238E27FC236}">
                <a16:creationId xmlns:a16="http://schemas.microsoft.com/office/drawing/2014/main" id="{6C765927-8B10-423C-8E12-BB3FA935F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20542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18" descr="Kết quả hình ảnh cho cái nón">
            <a:extLst>
              <a:ext uri="{FF2B5EF4-FFF2-40B4-BE49-F238E27FC236}">
                <a16:creationId xmlns:a16="http://schemas.microsoft.com/office/drawing/2014/main" id="{366DA7BC-0705-4ED1-866A-4CC5BC04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650" y="1249364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18" descr="Kết quả hình ảnh cho cái nón">
            <a:extLst>
              <a:ext uri="{FF2B5EF4-FFF2-40B4-BE49-F238E27FC236}">
                <a16:creationId xmlns:a16="http://schemas.microsoft.com/office/drawing/2014/main" id="{7D17545F-5244-40F6-BAC6-CE1CAC9E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39" y="1249364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18" descr="Kết quả hình ảnh cho cái nón">
            <a:extLst>
              <a:ext uri="{FF2B5EF4-FFF2-40B4-BE49-F238E27FC236}">
                <a16:creationId xmlns:a16="http://schemas.microsoft.com/office/drawing/2014/main" id="{D9245DB4-1FB2-488E-8595-823332EF1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0" y="1206501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8" descr="Kết quả hình ảnh cho cái nón">
            <a:extLst>
              <a:ext uri="{FF2B5EF4-FFF2-40B4-BE49-F238E27FC236}">
                <a16:creationId xmlns:a16="http://schemas.microsoft.com/office/drawing/2014/main" id="{EDAF6644-1F2A-4C57-8AB5-BD543774A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18" descr="Kết quả hình ảnh cho cái nón">
            <a:extLst>
              <a:ext uri="{FF2B5EF4-FFF2-40B4-BE49-F238E27FC236}">
                <a16:creationId xmlns:a16="http://schemas.microsoft.com/office/drawing/2014/main" id="{ADD7EE2D-1C6E-4D70-AF24-4C6632E94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014" y="555625"/>
            <a:ext cx="59848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8" name="Picture 18" descr="Kết quả hình ảnh cho cái nón">
            <a:extLst>
              <a:ext uri="{FF2B5EF4-FFF2-40B4-BE49-F238E27FC236}">
                <a16:creationId xmlns:a16="http://schemas.microsoft.com/office/drawing/2014/main" id="{CE7DBD9C-D248-49CB-A7B6-CA72B95F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2041526"/>
            <a:ext cx="59848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18" descr="Kết quả hình ảnh cho cái nón">
            <a:extLst>
              <a:ext uri="{FF2B5EF4-FFF2-40B4-BE49-F238E27FC236}">
                <a16:creationId xmlns:a16="http://schemas.microsoft.com/office/drawing/2014/main" id="{FEB018A4-FC9D-4467-A93A-D663B138C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064" y="2098676"/>
            <a:ext cx="6000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18" descr="Kết quả hình ảnh cho cái nón">
            <a:extLst>
              <a:ext uri="{FF2B5EF4-FFF2-40B4-BE49-F238E27FC236}">
                <a16:creationId xmlns:a16="http://schemas.microsoft.com/office/drawing/2014/main" id="{D554894B-F1BE-413C-A1AA-2451498A6A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2054226"/>
            <a:ext cx="5984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37">
            <a:extLst>
              <a:ext uri="{FF2B5EF4-FFF2-40B4-BE49-F238E27FC236}">
                <a16:creationId xmlns:a16="http://schemas.microsoft.com/office/drawing/2014/main" id="{74ECA98E-3F4F-47C8-B778-2765FDBC0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919163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2" name="Picture 38">
            <a:extLst>
              <a:ext uri="{FF2B5EF4-FFF2-40B4-BE49-F238E27FC236}">
                <a16:creationId xmlns:a16="http://schemas.microsoft.com/office/drawing/2014/main" id="{6DB340CC-0B04-451C-9831-6A1800DF0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17287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3" name="Picture 39">
            <a:extLst>
              <a:ext uri="{FF2B5EF4-FFF2-40B4-BE49-F238E27FC236}">
                <a16:creationId xmlns:a16="http://schemas.microsoft.com/office/drawing/2014/main" id="{63E85FF9-00CA-4411-8D33-80A1C1043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9334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4" name="Picture 40">
            <a:extLst>
              <a:ext uri="{FF2B5EF4-FFF2-40B4-BE49-F238E27FC236}">
                <a16:creationId xmlns:a16="http://schemas.microsoft.com/office/drawing/2014/main" id="{0ED6FA4D-E13F-4AC8-A5AB-658CB830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766888"/>
            <a:ext cx="87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5" name="Picture 41">
            <a:extLst>
              <a:ext uri="{FF2B5EF4-FFF2-40B4-BE49-F238E27FC236}">
                <a16:creationId xmlns:a16="http://schemas.microsoft.com/office/drawing/2014/main" id="{28603495-5F75-406A-92F0-EECF7A8FD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6" name="Picture 42">
            <a:extLst>
              <a:ext uri="{FF2B5EF4-FFF2-40B4-BE49-F238E27FC236}">
                <a16:creationId xmlns:a16="http://schemas.microsoft.com/office/drawing/2014/main" id="{DA9F20BD-B6EA-4C10-9B70-84CD341C9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979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7" name="Picture 43">
            <a:extLst>
              <a:ext uri="{FF2B5EF4-FFF2-40B4-BE49-F238E27FC236}">
                <a16:creationId xmlns:a16="http://schemas.microsoft.com/office/drawing/2014/main" id="{53EFD4D2-8E91-417D-A96D-13F4AA4C6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741488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8" name="Picture 44">
            <a:extLst>
              <a:ext uri="{FF2B5EF4-FFF2-40B4-BE49-F238E27FC236}">
                <a16:creationId xmlns:a16="http://schemas.microsoft.com/office/drawing/2014/main" id="{EB63319F-BAC2-4F15-86FB-76D4A7411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3" y="2424114"/>
            <a:ext cx="8699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49" name="Picture 45">
            <a:extLst>
              <a:ext uri="{FF2B5EF4-FFF2-40B4-BE49-F238E27FC236}">
                <a16:creationId xmlns:a16="http://schemas.microsoft.com/office/drawing/2014/main" id="{1E8E1C95-B308-4500-86C6-A0FB8A75D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2432050"/>
            <a:ext cx="8699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Heart 47">
            <a:extLst>
              <a:ext uri="{FF2B5EF4-FFF2-40B4-BE49-F238E27FC236}">
                <a16:creationId xmlns:a16="http://schemas.microsoft.com/office/drawing/2014/main" id="{062AB6EA-6F16-445C-8E1D-D0162EEB85A7}"/>
              </a:ext>
            </a:extLst>
          </p:cNvPr>
          <p:cNvSpPr/>
          <p:nvPr/>
        </p:nvSpPr>
        <p:spPr bwMode="auto">
          <a:xfrm>
            <a:off x="6643688" y="3525838"/>
            <a:ext cx="3795712" cy="3103562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1" hangingPunct="1">
              <a:defRPr/>
            </a:pPr>
            <a:endParaRPr lang="en-US">
              <a:cs typeface="Arial" charset="0"/>
            </a:endParaRPr>
          </a:p>
        </p:txBody>
      </p:sp>
      <p:pic>
        <p:nvPicPr>
          <p:cNvPr id="13351" name="Picture 32">
            <a:extLst>
              <a:ext uri="{FF2B5EF4-FFF2-40B4-BE49-F238E27FC236}">
                <a16:creationId xmlns:a16="http://schemas.microsoft.com/office/drawing/2014/main" id="{C33C5B78-49BC-4B81-BAF4-806F1ECC3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385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2" name="Picture 32">
            <a:extLst>
              <a:ext uri="{FF2B5EF4-FFF2-40B4-BE49-F238E27FC236}">
                <a16:creationId xmlns:a16="http://schemas.microsoft.com/office/drawing/2014/main" id="{A24BF31D-E8D1-4B5F-95F7-E9C0C1BD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32">
            <a:extLst>
              <a:ext uri="{FF2B5EF4-FFF2-40B4-BE49-F238E27FC236}">
                <a16:creationId xmlns:a16="http://schemas.microsoft.com/office/drawing/2014/main" id="{FB6349D5-9CAA-469B-919A-6D2A2A190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5322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32">
            <a:extLst>
              <a:ext uri="{FF2B5EF4-FFF2-40B4-BE49-F238E27FC236}">
                <a16:creationId xmlns:a16="http://schemas.microsoft.com/office/drawing/2014/main" id="{D9DE998B-41B3-4AAC-BF84-9BAF8E50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45608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32">
            <a:extLst>
              <a:ext uri="{FF2B5EF4-FFF2-40B4-BE49-F238E27FC236}">
                <a16:creationId xmlns:a16="http://schemas.microsoft.com/office/drawing/2014/main" id="{EB158698-7A39-429E-9DA8-59BB36EE6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675" y="385603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32">
            <a:extLst>
              <a:ext uri="{FF2B5EF4-FFF2-40B4-BE49-F238E27FC236}">
                <a16:creationId xmlns:a16="http://schemas.microsoft.com/office/drawing/2014/main" id="{1A13B6FF-47C9-4B61-B602-61771A4A5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4575175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32">
            <a:extLst>
              <a:ext uri="{FF2B5EF4-FFF2-40B4-BE49-F238E27FC236}">
                <a16:creationId xmlns:a16="http://schemas.microsoft.com/office/drawing/2014/main" id="{263FB77B-4507-4AEB-8CB4-1963B0CCF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584700"/>
            <a:ext cx="566738" cy="40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8" name="Picture 32">
            <a:extLst>
              <a:ext uri="{FF2B5EF4-FFF2-40B4-BE49-F238E27FC236}">
                <a16:creationId xmlns:a16="http://schemas.microsoft.com/office/drawing/2014/main" id="{9884654D-F744-4A5E-B915-19A0C742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5284788"/>
            <a:ext cx="566738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9" name="Picture 32">
            <a:extLst>
              <a:ext uri="{FF2B5EF4-FFF2-40B4-BE49-F238E27FC236}">
                <a16:creationId xmlns:a16="http://schemas.microsoft.com/office/drawing/2014/main" id="{0B98899C-42B3-4426-9E62-7FA44C40F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4" y="5273675"/>
            <a:ext cx="566737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60" name="Picture 32">
            <a:extLst>
              <a:ext uri="{FF2B5EF4-FFF2-40B4-BE49-F238E27FC236}">
                <a16:creationId xmlns:a16="http://schemas.microsoft.com/office/drawing/2014/main" id="{6F2356FF-B8F9-4771-8BD1-516F3840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4" y="5967414"/>
            <a:ext cx="566737" cy="40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A364C0B-FFB5-400B-A90C-1F9587A3B2A4}"/>
              </a:ext>
            </a:extLst>
          </p:cNvPr>
          <p:cNvCxnSpPr>
            <a:cxnSpLocks noChangeShapeType="1"/>
            <a:endCxn id="13317" idx="5"/>
          </p:cNvCxnSpPr>
          <p:nvPr/>
        </p:nvCxnSpPr>
        <p:spPr bwMode="auto">
          <a:xfrm flipH="1" flipV="1">
            <a:off x="6800850" y="1273176"/>
            <a:ext cx="361950" cy="2308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F1DB1D6-077A-457E-8230-B2153C875F43}"/>
              </a:ext>
            </a:extLst>
          </p:cNvPr>
          <p:cNvCxnSpPr>
            <a:cxnSpLocks noChangeShapeType="1"/>
            <a:endCxn id="13317" idx="3"/>
          </p:cNvCxnSpPr>
          <p:nvPr/>
        </p:nvCxnSpPr>
        <p:spPr bwMode="auto">
          <a:xfrm flipV="1">
            <a:off x="4730750" y="1273175"/>
            <a:ext cx="1422400" cy="2800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182C31-B195-4C3F-B644-9D8F27636C5C}"/>
              </a:ext>
            </a:extLst>
          </p:cNvPr>
          <p:cNvCxnSpPr>
            <a:cxnSpLocks noChangeShapeType="1"/>
            <a:stCxn id="13315" idx="2"/>
            <a:endCxn id="13317" idx="6"/>
          </p:cNvCxnSpPr>
          <p:nvPr/>
        </p:nvCxnSpPr>
        <p:spPr bwMode="auto">
          <a:xfrm flipH="1" flipV="1">
            <a:off x="6934200" y="949326"/>
            <a:ext cx="381000" cy="765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6" descr="1206874693816278_file[1]">
            <a:extLst>
              <a:ext uri="{FF2B5EF4-FFF2-40B4-BE49-F238E27FC236}">
                <a16:creationId xmlns:a16="http://schemas.microsoft.com/office/drawing/2014/main" id="{AA660715-1C9D-4F4C-8B64-B10F9C1CD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7" descr="729747d8za2kbusq">
            <a:extLst>
              <a:ext uri="{FF2B5EF4-FFF2-40B4-BE49-F238E27FC236}">
                <a16:creationId xmlns:a16="http://schemas.microsoft.com/office/drawing/2014/main" id="{C380FCCF-CB1F-493A-8AF6-B9BC0601EE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729747d8za2kbusq">
            <a:extLst>
              <a:ext uri="{FF2B5EF4-FFF2-40B4-BE49-F238E27FC236}">
                <a16:creationId xmlns:a16="http://schemas.microsoft.com/office/drawing/2014/main" id="{A2731BE5-F11A-4FC3-9A45-00821082FF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729747d8za2kbusq">
            <a:extLst>
              <a:ext uri="{FF2B5EF4-FFF2-40B4-BE49-F238E27FC236}">
                <a16:creationId xmlns:a16="http://schemas.microsoft.com/office/drawing/2014/main" id="{74349E24-D74B-476E-912E-ED32F7744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 descr="729747d8za2kbusq">
            <a:extLst>
              <a:ext uri="{FF2B5EF4-FFF2-40B4-BE49-F238E27FC236}">
                <a16:creationId xmlns:a16="http://schemas.microsoft.com/office/drawing/2014/main" id="{442D8D57-2405-4712-8EDE-02114C2E56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768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1D8F1CCC-B036-4B41-849F-983A582E0A96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458166"/>
            <a:ext cx="8229600" cy="231816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thúc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6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WordArt 5">
            <a:extLst>
              <a:ext uri="{FF2B5EF4-FFF2-40B4-BE49-F238E27FC236}">
                <a16:creationId xmlns:a16="http://schemas.microsoft.com/office/drawing/2014/main" id="{27B078D0-6702-4833-B392-CA2C3E863FB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95401"/>
            <a:ext cx="4876800" cy="16986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endParaRPr lang="en-US" sz="3600" kern="10">
              <a:solidFill>
                <a:srgbClr val="99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Content Placeholder 7" descr="Picture8.gif">
            <a:extLst>
              <a:ext uri="{FF2B5EF4-FFF2-40B4-BE49-F238E27FC236}">
                <a16:creationId xmlns:a16="http://schemas.microsoft.com/office/drawing/2014/main" id="{812279F5-CDCE-4518-99AC-7B1BA97D2E9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58475" y="5010150"/>
            <a:ext cx="1533525" cy="1847850"/>
          </a:xfrm>
        </p:spPr>
      </p:pic>
      <p:sp>
        <p:nvSpPr>
          <p:cNvPr id="7" name="Cloud Callout 6">
            <a:extLst>
              <a:ext uri="{FF2B5EF4-FFF2-40B4-BE49-F238E27FC236}">
                <a16:creationId xmlns:a16="http://schemas.microsoft.com/office/drawing/2014/main" id="{FEAC2F37-57D4-429B-B46A-4899AFCBA742}"/>
              </a:ext>
            </a:extLst>
          </p:cNvPr>
          <p:cNvSpPr/>
          <p:nvPr/>
        </p:nvSpPr>
        <p:spPr>
          <a:xfrm>
            <a:off x="1609725" y="381000"/>
            <a:ext cx="9591675" cy="6096000"/>
          </a:xfrm>
          <a:prstGeom prst="cloudCallout">
            <a:avLst>
              <a:gd name="adj1" fmla="val -54697"/>
              <a:gd name="adj2" fmla="val -36045"/>
            </a:avLst>
          </a:prstGeom>
          <a:solidFill>
            <a:srgbClr val="0DD92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Phần1: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9</a:t>
            </a:r>
          </a:p>
        </p:txBody>
      </p:sp>
      <p:pic>
        <p:nvPicPr>
          <p:cNvPr id="15365" name="Content Placeholder 7" descr="Picture8.gif">
            <a:extLst>
              <a:ext uri="{FF2B5EF4-FFF2-40B4-BE49-F238E27FC236}">
                <a16:creationId xmlns:a16="http://schemas.microsoft.com/office/drawing/2014/main" id="{415BB14E-DAEB-4168-8577-B1A070A3F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90319"/>
            <a:ext cx="1533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icture4.gif">
            <a:extLst>
              <a:ext uri="{FF2B5EF4-FFF2-40B4-BE49-F238E27FC236}">
                <a16:creationId xmlns:a16="http://schemas.microsoft.com/office/drawing/2014/main" id="{B9F4EB87-C109-41E9-A133-7A035B5A5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671" y="-76199"/>
            <a:ext cx="8778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Picture4.gif">
            <a:extLst>
              <a:ext uri="{FF2B5EF4-FFF2-40B4-BE49-F238E27FC236}">
                <a16:creationId xmlns:a16="http://schemas.microsoft.com/office/drawing/2014/main" id="{FF93FFF4-A75A-45A7-8D55-55CC3957B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50" y="3313"/>
            <a:ext cx="8778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icture9.gif">
            <a:extLst>
              <a:ext uri="{FF2B5EF4-FFF2-40B4-BE49-F238E27FC236}">
                <a16:creationId xmlns:a16="http://schemas.microsoft.com/office/drawing/2014/main" id="{6088697F-C522-4961-9FC4-0AFF9B35E3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63" y="366712"/>
            <a:ext cx="2209800" cy="1919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9" name="Picture 2" descr="DSTARS-P">
            <a:extLst>
              <a:ext uri="{FF2B5EF4-FFF2-40B4-BE49-F238E27FC236}">
                <a16:creationId xmlns:a16="http://schemas.microsoft.com/office/drawing/2014/main" id="{07D3F473-4657-4EC6-A2CA-4385F8F0AE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2" descr="DSTARS-P">
            <a:extLst>
              <a:ext uri="{FF2B5EF4-FFF2-40B4-BE49-F238E27FC236}">
                <a16:creationId xmlns:a16="http://schemas.microsoft.com/office/drawing/2014/main" id="{7E70B2B8-1A04-4006-8F22-ABA1CCE17F7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7733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2" descr="DSTARS-P">
            <a:extLst>
              <a:ext uri="{FF2B5EF4-FFF2-40B4-BE49-F238E27FC236}">
                <a16:creationId xmlns:a16="http://schemas.microsoft.com/office/drawing/2014/main" id="{A6772641-EBBA-4CE2-BAC0-B504A18543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1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2" descr="DSTARS-P">
            <a:extLst>
              <a:ext uri="{FF2B5EF4-FFF2-40B4-BE49-F238E27FC236}">
                <a16:creationId xmlns:a16="http://schemas.microsoft.com/office/drawing/2014/main" id="{3D82AA9D-D230-4E3D-9214-770F8BDDCF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445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2" descr="DSTARS-P">
            <a:extLst>
              <a:ext uri="{FF2B5EF4-FFF2-40B4-BE49-F238E27FC236}">
                <a16:creationId xmlns:a16="http://schemas.microsoft.com/office/drawing/2014/main" id="{1E953D65-1A02-490B-B7C3-4C8FC30CE4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364164"/>
            <a:ext cx="1447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2" descr="DSTARS-P">
            <a:extLst>
              <a:ext uri="{FF2B5EF4-FFF2-40B4-BE49-F238E27FC236}">
                <a16:creationId xmlns:a16="http://schemas.microsoft.com/office/drawing/2014/main" id="{B2F7157D-B285-4219-A2C7-8B67026B40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14478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3869635" y="239794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Chẳng phải là chim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,</a:t>
            </a: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bay trên trời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Chở được nhiều người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Đi khắp mọi nơi</a:t>
            </a:r>
            <a:br>
              <a:rPr lang="vi-VN" sz="3200">
                <a:solidFill>
                  <a:srgbClr val="0070C0"/>
                </a:solidFill>
              </a:rPr>
            </a:br>
            <a:r>
              <a:rPr lang="vi-VN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Là cái gì</a:t>
            </a:r>
            <a:r>
              <a:rPr lang="en-US" sz="3200" b="0" i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3200">
              <a:solidFill>
                <a:srgbClr val="0070C0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4071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>
            <a:extLst>
              <a:ext uri="{FF2B5EF4-FFF2-40B4-BE49-F238E27FC236}">
                <a16:creationId xmlns:a16="http://schemas.microsoft.com/office/drawing/2014/main" id="{C12AC38F-AA9A-41C7-9158-CE7CD1BC969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4730" y="307959"/>
            <a:ext cx="1676400" cy="1676400"/>
          </a:xfrm>
          <a:noFill/>
        </p:spPr>
      </p:pic>
      <p:pic>
        <p:nvPicPr>
          <p:cNvPr id="31749" name="Picture 5">
            <a:extLst>
              <a:ext uri="{FF2B5EF4-FFF2-40B4-BE49-F238E27FC236}">
                <a16:creationId xmlns:a16="http://schemas.microsoft.com/office/drawing/2014/main" id="{91276CA6-73D1-4DF6-84A2-27A3A9DF2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865" y="34806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>
            <a:extLst>
              <a:ext uri="{FF2B5EF4-FFF2-40B4-BE49-F238E27FC236}">
                <a16:creationId xmlns:a16="http://schemas.microsoft.com/office/drawing/2014/main" id="{91E3631A-7C99-498D-8CE3-ED2BA9140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34806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61CF3318-04E1-492B-8D50-FE95DF37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96319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>
            <a:extLst>
              <a:ext uri="{FF2B5EF4-FFF2-40B4-BE49-F238E27FC236}">
                <a16:creationId xmlns:a16="http://schemas.microsoft.com/office/drawing/2014/main" id="{08503395-0A53-46D5-9A48-2C443028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22" y="317898"/>
            <a:ext cx="16764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827340E1-170E-47CE-B058-813CBB50E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11">
            <a:extLst>
              <a:ext uri="{FF2B5EF4-FFF2-40B4-BE49-F238E27FC236}">
                <a16:creationId xmlns:a16="http://schemas.microsoft.com/office/drawing/2014/main" id="{13459588-D3D6-4758-8358-132C53213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296319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>
            <a:extLst>
              <a:ext uri="{FF2B5EF4-FFF2-40B4-BE49-F238E27FC236}">
                <a16:creationId xmlns:a16="http://schemas.microsoft.com/office/drawing/2014/main" id="{402A613E-04FA-4AAD-9CC3-889FDCAC7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96319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>
            <a:extLst>
              <a:ext uri="{FF2B5EF4-FFF2-40B4-BE49-F238E27FC236}">
                <a16:creationId xmlns:a16="http://schemas.microsoft.com/office/drawing/2014/main" id="{35B93AEC-59A0-411E-84F1-6DA006A07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61" y="348060"/>
            <a:ext cx="1828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D05A5BB-3A94-4D73-B6F8-7A52EB0F4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0652" y="3972719"/>
            <a:ext cx="1066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4C58C7-463F-407C-9E9E-FCB8BD63C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38691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8B716-7244-46D2-988C-277980DA8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972719"/>
            <a:ext cx="44958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66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97AA6A-B4E5-4B44-ACC1-7054B69EC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8046" y="1975334"/>
            <a:ext cx="9144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>
                <a:solidFill>
                  <a:srgbClr val="FF0000"/>
                </a:solidFill>
              </a:rPr>
              <a:t>9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1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1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31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1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1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1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2034F1-33B6-4CA2-9CAD-762393FD6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519EBF-D768-4EDE-8510-0626DC852360}"/>
              </a:ext>
            </a:extLst>
          </p:cNvPr>
          <p:cNvSpPr/>
          <p:nvPr/>
        </p:nvSpPr>
        <p:spPr>
          <a:xfrm>
            <a:off x="4903303" y="2397948"/>
            <a:ext cx="50623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Xe bốn bánh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Chạy bon bon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Kêu bíp bíp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Là xe gì?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F3042D3-52B3-4B74-9DEB-FF0923214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2387600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đố:</a:t>
            </a:r>
          </a:p>
        </p:txBody>
      </p:sp>
    </p:spTree>
    <p:extLst>
      <p:ext uri="{BB962C8B-B14F-4D97-AF65-F5344CB8AC3E}">
        <p14:creationId xmlns:p14="http://schemas.microsoft.com/office/powerpoint/2010/main" val="19049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5DCB03D-5152-4CD0-B0BE-1210F2DD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4" name="Content Placeholder 3" descr="Ferrari-458-Italia-21.jpg">
            <a:extLst>
              <a:ext uri="{FF2B5EF4-FFF2-40B4-BE49-F238E27FC236}">
                <a16:creationId xmlns:a16="http://schemas.microsoft.com/office/drawing/2014/main" id="{BDEA3C13-1F5F-4E95-9D91-0344F3DB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099" y="264146"/>
            <a:ext cx="2663825" cy="1520825"/>
          </a:xfrm>
        </p:spPr>
      </p:pic>
      <p:pic>
        <p:nvPicPr>
          <p:cNvPr id="5" name="Content Placeholder 3" descr="Ferrari-458-Italia-21.jpg">
            <a:extLst>
              <a:ext uri="{FF2B5EF4-FFF2-40B4-BE49-F238E27FC236}">
                <a16:creationId xmlns:a16="http://schemas.microsoft.com/office/drawing/2014/main" id="{E0035A83-4B5C-41BD-8D7E-62DA05BD1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2333624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Ferrari-458-Italia-21.jpg">
            <a:extLst>
              <a:ext uri="{FF2B5EF4-FFF2-40B4-BE49-F238E27FC236}">
                <a16:creationId xmlns:a16="http://schemas.microsoft.com/office/drawing/2014/main" id="{DBE35429-CBD2-404E-B877-766B3A580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99" y="449738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Ferrari-458-Italia-21.jpg">
            <a:extLst>
              <a:ext uri="{FF2B5EF4-FFF2-40B4-BE49-F238E27FC236}">
                <a16:creationId xmlns:a16="http://schemas.microsoft.com/office/drawing/2014/main" id="{EC27DFFD-8EC1-4C08-B53D-E0EEFB45B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3" y="41495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3" descr="Ferrari-458-Italia-21.jpg">
            <a:extLst>
              <a:ext uri="{FF2B5EF4-FFF2-40B4-BE49-F238E27FC236}">
                <a16:creationId xmlns:a16="http://schemas.microsoft.com/office/drawing/2014/main" id="{FA2A8F9B-05D0-443E-8E11-74C9B3850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54" y="2362339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3" descr="Ferrari-458-Italia-21.jpg">
            <a:extLst>
              <a:ext uri="{FF2B5EF4-FFF2-40B4-BE49-F238E27FC236}">
                <a16:creationId xmlns:a16="http://schemas.microsoft.com/office/drawing/2014/main" id="{A3DA50AC-0B92-4779-AD9C-4CC9CD8E2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67" y="4494211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 descr="Ferrari-458-Italia-21.jpg">
            <a:extLst>
              <a:ext uri="{FF2B5EF4-FFF2-40B4-BE49-F238E27FC236}">
                <a16:creationId xmlns:a16="http://schemas.microsoft.com/office/drawing/2014/main" id="{FDD2179E-764E-4A0C-AEE7-26628EBA8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07" y="38341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3" descr="Ferrari-458-Italia-21.jpg">
            <a:extLst>
              <a:ext uri="{FF2B5EF4-FFF2-40B4-BE49-F238E27FC236}">
                <a16:creationId xmlns:a16="http://schemas.microsoft.com/office/drawing/2014/main" id="{5839C444-E5E8-4841-963F-B238D9823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558" y="2303444"/>
            <a:ext cx="26860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ntent Placeholder 3" descr="Ferrari-458-Italia-21.jpg">
            <a:extLst>
              <a:ext uri="{FF2B5EF4-FFF2-40B4-BE49-F238E27FC236}">
                <a16:creationId xmlns:a16="http://schemas.microsoft.com/office/drawing/2014/main" id="{4052E84F-B480-47DE-B260-81DB47BCF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68" y="4437026"/>
            <a:ext cx="2663825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TextBox 14">
            <a:extLst>
              <a:ext uri="{FF2B5EF4-FFF2-40B4-BE49-F238E27FC236}">
                <a16:creationId xmlns:a16="http://schemas.microsoft.com/office/drawing/2014/main" id="{BFC01CDF-2B06-4300-906C-61F6BF66B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50153" y="1175371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9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0845703-D1D9-4142-B367-AF1349016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3561" y="1180306"/>
            <a:ext cx="1510748" cy="621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19900">
                <a:solidFill>
                  <a:srgbClr val="008000"/>
                </a:solidFill>
              </a:rPr>
              <a:t>6</a:t>
            </a:r>
          </a:p>
          <a:p>
            <a:pPr algn="ctr">
              <a:spcBef>
                <a:spcPct val="0"/>
              </a:spcBef>
              <a:buNone/>
            </a:pPr>
            <a:endParaRPr lang="en-US" altLang="en-US" sz="1990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B147-A9B2-42C4-BF33-656DBCAA4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5"/>
            <a:ext cx="10836965" cy="1325563"/>
          </a:xfrm>
        </p:spPr>
        <p:txBody>
          <a:bodyPr>
            <a:normAutofit fontScale="90000"/>
          </a:bodyPr>
          <a:lstStyle/>
          <a:p>
            <a:r>
              <a:rPr lang="en-US" sz="27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2: Đếm đến 10, nhận biết nhóm đối tượng trong phạm vi 10, nhận biết chữ số 10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/>
          </a:p>
        </p:txBody>
      </p:sp>
      <p:pic>
        <p:nvPicPr>
          <p:cNvPr id="22" name="Content Placeholder 21" descr="xpo1194873850.jpg">
            <a:extLst>
              <a:ext uri="{FF2B5EF4-FFF2-40B4-BE49-F238E27FC236}">
                <a16:creationId xmlns:a16="http://schemas.microsoft.com/office/drawing/2014/main" id="{3094BFA4-36D5-4BCF-9561-4908EB80F89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336" y="3455399"/>
            <a:ext cx="838200" cy="1143000"/>
          </a:xfrm>
        </p:spPr>
      </p:pic>
      <p:pic>
        <p:nvPicPr>
          <p:cNvPr id="4" name="Picture 52">
            <a:extLst>
              <a:ext uri="{FF2B5EF4-FFF2-40B4-BE49-F238E27FC236}">
                <a16:creationId xmlns:a16="http://schemas.microsoft.com/office/drawing/2014/main" id="{C119585B-53DE-489C-854A-C0180AC7EF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33851" y="2333106"/>
            <a:ext cx="9763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>
            <a:extLst>
              <a:ext uri="{FF2B5EF4-FFF2-40B4-BE49-F238E27FC236}">
                <a16:creationId xmlns:a16="http://schemas.microsoft.com/office/drawing/2014/main" id="{529F6CAD-4B89-411F-A2D3-5FF1324309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/>
          <a:stretch/>
        </p:blipFill>
        <p:spPr bwMode="auto">
          <a:xfrm>
            <a:off x="8462426" y="2381662"/>
            <a:ext cx="914400" cy="115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>
            <a:extLst>
              <a:ext uri="{FF2B5EF4-FFF2-40B4-BE49-F238E27FC236}">
                <a16:creationId xmlns:a16="http://schemas.microsoft.com/office/drawing/2014/main" id="{2885D3B2-9504-4BB9-AFCD-A7A2343CC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571" y="2224289"/>
            <a:ext cx="914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Content Placeholder 21" descr="xpo1194873850.jpg">
            <a:extLst>
              <a:ext uri="{FF2B5EF4-FFF2-40B4-BE49-F238E27FC236}">
                <a16:creationId xmlns:a16="http://schemas.microsoft.com/office/drawing/2014/main" id="{E80EFEFA-D39D-4803-97C8-9C3DCA536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418" y="344204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Content Placeholder 21" descr="xpo1194873850.jpg">
            <a:extLst>
              <a:ext uri="{FF2B5EF4-FFF2-40B4-BE49-F238E27FC236}">
                <a16:creationId xmlns:a16="http://schemas.microsoft.com/office/drawing/2014/main" id="{A4D9572A-A8F3-461C-B4B2-AF2888DA65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2" y="351399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Content Placeholder 21" descr="xpo1194873850.jpg">
            <a:extLst>
              <a:ext uri="{FF2B5EF4-FFF2-40B4-BE49-F238E27FC236}">
                <a16:creationId xmlns:a16="http://schemas.microsoft.com/office/drawing/2014/main" id="{BFA5BC19-378E-45BC-AD60-17982C60E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370" y="3487702"/>
            <a:ext cx="869177" cy="1195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Content Placeholder 21" descr="xpo1194873850.jpg">
            <a:extLst>
              <a:ext uri="{FF2B5EF4-FFF2-40B4-BE49-F238E27FC236}">
                <a16:creationId xmlns:a16="http://schemas.microsoft.com/office/drawing/2014/main" id="{97CD3FEF-0D67-4C0F-B061-74416DEBC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787" y="3455399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Content Placeholder 21" descr="xpo1194873850.jpg">
            <a:extLst>
              <a:ext uri="{FF2B5EF4-FFF2-40B4-BE49-F238E27FC236}">
                <a16:creationId xmlns:a16="http://schemas.microsoft.com/office/drawing/2014/main" id="{F2A87FD9-211F-4209-8D7E-EAED6D368F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Content Placeholder 21" descr="xpo1194873850.jpg">
            <a:extLst>
              <a:ext uri="{FF2B5EF4-FFF2-40B4-BE49-F238E27FC236}">
                <a16:creationId xmlns:a16="http://schemas.microsoft.com/office/drawing/2014/main" id="{EC6CA483-A3C5-4AD1-AA0C-524E0B3131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261" y="3528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Content Placeholder 21" descr="xpo1194873850.jpg">
            <a:extLst>
              <a:ext uri="{FF2B5EF4-FFF2-40B4-BE49-F238E27FC236}">
                <a16:creationId xmlns:a16="http://schemas.microsoft.com/office/drawing/2014/main" id="{CF9A6ABC-1601-4261-A099-D770A0F591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16" y="3476106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Content Placeholder 21" descr="xpo1194873850.jpg">
            <a:extLst>
              <a:ext uri="{FF2B5EF4-FFF2-40B4-BE49-F238E27FC236}">
                <a16:creationId xmlns:a16="http://schemas.microsoft.com/office/drawing/2014/main" id="{C03B012C-7B30-4353-84F0-A3A3BC927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331" y="3513996"/>
            <a:ext cx="990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52">
            <a:extLst>
              <a:ext uri="{FF2B5EF4-FFF2-40B4-BE49-F238E27FC236}">
                <a16:creationId xmlns:a16="http://schemas.microsoft.com/office/drawing/2014/main" id="{58799E03-B046-4497-9ACF-8A0B6F590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1247957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52">
            <a:extLst>
              <a:ext uri="{FF2B5EF4-FFF2-40B4-BE49-F238E27FC236}">
                <a16:creationId xmlns:a16="http://schemas.microsoft.com/office/drawing/2014/main" id="{91650EB1-40E8-4FC7-BD3D-E069240D9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2229991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2">
            <a:extLst>
              <a:ext uri="{FF2B5EF4-FFF2-40B4-BE49-F238E27FC236}">
                <a16:creationId xmlns:a16="http://schemas.microsoft.com/office/drawing/2014/main" id="{1773D70B-CF34-42BB-8FD4-E42E663BC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65"/>
          <a:stretch/>
        </p:blipFill>
        <p:spPr bwMode="auto">
          <a:xfrm>
            <a:off x="3224624" y="2385960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2">
            <a:extLst>
              <a:ext uri="{FF2B5EF4-FFF2-40B4-BE49-F238E27FC236}">
                <a16:creationId xmlns:a16="http://schemas.microsoft.com/office/drawing/2014/main" id="{78276656-3DA1-4F21-B964-096852F2D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/>
          <a:stretch/>
        </p:blipFill>
        <p:spPr bwMode="auto">
          <a:xfrm>
            <a:off x="4260654" y="2333106"/>
            <a:ext cx="914400" cy="119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2">
            <a:extLst>
              <a:ext uri="{FF2B5EF4-FFF2-40B4-BE49-F238E27FC236}">
                <a16:creationId xmlns:a16="http://schemas.microsoft.com/office/drawing/2014/main" id="{F234FA0C-E1D2-4B5B-BBC1-C14FBE9DD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5268240" y="2385959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2">
            <a:extLst>
              <a:ext uri="{FF2B5EF4-FFF2-40B4-BE49-F238E27FC236}">
                <a16:creationId xmlns:a16="http://schemas.microsoft.com/office/drawing/2014/main" id="{A738C3AB-5D41-4EA4-9EA7-34F82B8A8B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/>
          <a:stretch/>
        </p:blipFill>
        <p:spPr bwMode="auto">
          <a:xfrm>
            <a:off x="6339308" y="2381662"/>
            <a:ext cx="976313" cy="114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2">
            <a:extLst>
              <a:ext uri="{FF2B5EF4-FFF2-40B4-BE49-F238E27FC236}">
                <a16:creationId xmlns:a16="http://schemas.microsoft.com/office/drawing/2014/main" id="{24C5F380-97DE-446A-B405-8BC9B1EAA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5" b="1"/>
          <a:stretch/>
        </p:blipFill>
        <p:spPr bwMode="auto">
          <a:xfrm>
            <a:off x="7377071" y="2333105"/>
            <a:ext cx="990600" cy="120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21" descr="xpo1194873850.jpg">
            <a:extLst>
              <a:ext uri="{FF2B5EF4-FFF2-40B4-BE49-F238E27FC236}">
                <a16:creationId xmlns:a16="http://schemas.microsoft.com/office/drawing/2014/main" id="{6CE888E0-106A-4BE0-9ACC-58F8001F52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35" y="3487702"/>
            <a:ext cx="914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AFC42F0A-C2FE-4783-8EE1-F27580A11FD1}"/>
              </a:ext>
            </a:extLst>
          </p:cNvPr>
          <p:cNvSpPr/>
          <p:nvPr/>
        </p:nvSpPr>
        <p:spPr>
          <a:xfrm>
            <a:off x="10760765" y="2224289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77DF269-B5C0-43F0-AE4C-5EFFA2B85E76}"/>
              </a:ext>
            </a:extLst>
          </p:cNvPr>
          <p:cNvSpPr/>
          <p:nvPr/>
        </p:nvSpPr>
        <p:spPr>
          <a:xfrm>
            <a:off x="10793375" y="3469424"/>
            <a:ext cx="1197383" cy="1114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2364030" y="762000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98">
            <a:extLst>
              <a:ext uri="{FF2B5EF4-FFF2-40B4-BE49-F238E27FC236}">
                <a16:creationId xmlns:a16="http://schemas.microsoft.com/office/drawing/2014/main" id="{02F04DEC-986C-443C-B122-BCCB2E7A4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11611C9-CF16-4B6C-A5A3-704959923399}"/>
              </a:ext>
            </a:extLst>
          </p:cNvPr>
          <p:cNvSpPr/>
          <p:nvPr/>
        </p:nvSpPr>
        <p:spPr>
          <a:xfrm>
            <a:off x="1878496" y="563527"/>
            <a:ext cx="6533321" cy="573094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 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C3255-1B6F-486E-A1C7-BB172A32B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8652" y="1630707"/>
            <a:ext cx="2315817" cy="3888823"/>
          </a:xfrm>
        </p:spPr>
        <p:txBody>
          <a:bodyPr>
            <a:noAutofit/>
          </a:bodyPr>
          <a:lstStyle/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0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D1F9ECA-5A9E-42D6-BED5-0993E8A113BC}"/>
              </a:ext>
            </a:extLst>
          </p:cNvPr>
          <p:cNvSpPr txBox="1">
            <a:spLocks/>
          </p:cNvSpPr>
          <p:nvPr/>
        </p:nvSpPr>
        <p:spPr>
          <a:xfrm>
            <a:off x="3372679" y="1630707"/>
            <a:ext cx="2315817" cy="3888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0" b="1">
                <a:solidFill>
                  <a:srgbClr val="FF0000"/>
                </a:solidFill>
                <a:latin typeface=".VnArialH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7277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215</Words>
  <Application>Microsoft Office PowerPoint</Application>
  <PresentationFormat>Màn hình rộng</PresentationFormat>
  <Paragraphs>57</Paragraphs>
  <Slides>16</Slides>
  <Notes>0</Notes>
  <HiddenSlides>0</HiddenSlides>
  <MMClips>14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5" baseType="lpstr">
      <vt:lpstr>.VnArialH</vt:lpstr>
      <vt:lpstr>.VnAvant</vt:lpstr>
      <vt:lpstr>Arial</vt:lpstr>
      <vt:lpstr>Calibri</vt:lpstr>
      <vt:lpstr>Calibri Light</vt:lpstr>
      <vt:lpstr>Times New Roman</vt:lpstr>
      <vt:lpstr>VNI-Auchon</vt:lpstr>
      <vt:lpstr>Office Theme</vt:lpstr>
      <vt:lpstr>Clip</vt:lpstr>
      <vt:lpstr>Bản trình bày PowerPoint</vt:lpstr>
      <vt:lpstr>Bản trình bày PowerPoint</vt:lpstr>
      <vt:lpstr>Câu đố:</vt:lpstr>
      <vt:lpstr>Bản trình bày PowerPoint</vt:lpstr>
      <vt:lpstr>Câu đố:</vt:lpstr>
      <vt:lpstr>Bản trình bày PowerPoint</vt:lpstr>
      <vt:lpstr>Phần 2: Đếm đến 10, nhận biết nhóm đối tượng trong phạm vi 10, nhận biết chữ số 10 </vt:lpstr>
      <vt:lpstr>Bản trình bày PowerPoint</vt:lpstr>
      <vt:lpstr>0</vt:lpstr>
      <vt:lpstr>Phần 2: Đếm đến 10, nhận biết nhóm đối tượng trong phạm vi 10, nhận biết chữ số 10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Viet Pham Quoc</cp:lastModifiedBy>
  <cp:revision>16</cp:revision>
  <dcterms:created xsi:type="dcterms:W3CDTF">2022-03-17T01:23:07Z</dcterms:created>
  <dcterms:modified xsi:type="dcterms:W3CDTF">2023-04-21T09:50:21Z</dcterms:modified>
</cp:coreProperties>
</file>