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31" r:id="rId5"/>
    <p:sldId id="432" r:id="rId6"/>
    <p:sldId id="468" r:id="rId7"/>
    <p:sldId id="433" r:id="rId8"/>
    <p:sldId id="436" r:id="rId9"/>
    <p:sldId id="435" r:id="rId10"/>
    <p:sldId id="448" r:id="rId11"/>
    <p:sldId id="472" r:id="rId12"/>
    <p:sldId id="473" r:id="rId13"/>
    <p:sldId id="447" r:id="rId14"/>
    <p:sldId id="440" r:id="rId15"/>
    <p:sldId id="474" r:id="rId16"/>
    <p:sldId id="475" r:id="rId17"/>
    <p:sldId id="462" r:id="rId18"/>
    <p:sldId id="476" r:id="rId19"/>
    <p:sldId id="477" r:id="rId20"/>
    <p:sldId id="451" r:id="rId21"/>
    <p:sldId id="456" r:id="rId22"/>
    <p:sldId id="458" r:id="rId23"/>
    <p:sldId id="459" r:id="rId24"/>
    <p:sldId id="460" r:id="rId25"/>
    <p:sldId id="42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009900"/>
    <a:srgbClr val="66FFFF"/>
    <a:srgbClr val="A2F89E"/>
    <a:srgbClr val="0000FF"/>
    <a:srgbClr val="99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02" autoAdjust="0"/>
    <p:restoredTop sz="94075" autoAdjust="0"/>
  </p:normalViewPr>
  <p:slideViewPr>
    <p:cSldViewPr>
      <p:cViewPr varScale="1">
        <p:scale>
          <a:sx n="69" d="100"/>
          <a:sy n="69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961039-0C87-4F93-8283-05851A96FA63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9B17C78-66CF-4FE6-9D26-301F17DC49B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B372D-78A1-494D-9E00-89701BC87C5F}" type="slidenum">
              <a:rPr lang="vi-VN" sz="1200"/>
            </a:fld>
            <a:endParaRPr lang="vi-V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17C78-66CF-4FE6-9D26-301F17DC49B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9249-A0D6-433F-8BFF-F2903EFF29B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BA75F-6381-4B70-9FD0-1B18B69E751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CF2E-0707-4CCB-9E0C-581DB13B0D4C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564C-89B5-494E-8CB9-93AA8B81CB4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230-70BB-48A1-A95B-C5D13755FC7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29B63-37FF-44CC-A52D-30372D2535D0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602A-FFD7-4F79-8D97-EC0F5DD6E8B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2BF3-EA81-4D76-91E5-B9FAEB1F8EA8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4089-AB68-4A3F-A744-824A7FE8A93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15AB-817C-4876-AAE7-D8A0805B97A4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9653-D65D-476A-B4B5-E06BB4900699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6348-8D75-41AD-8F35-BA6E688BA0C2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518E-4D0B-4C5E-A737-B328BA03311D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4BAC-339B-4181-BA36-C983D9DDCE4B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838A-CAB1-4ACE-9DA4-6312446AE91A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FB2-28AB-477C-B85D-4881CC7E692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95A-86C7-4826-996A-F32D477E60BB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196C-C81F-42A7-80F5-AD10C0887E8E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E626-C4B8-476E-95E0-CC44F8B33F2E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01A5-7731-4089-A288-688D8DBC194C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FE28-281D-46F8-8D20-1DDC5ABC7A89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BAECC-C436-43A0-826E-3C4DED38A20D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FDE7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DFE86-ECD4-4F62-BFF5-0F314F2AEC3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392AE7-C865-4161-957F-1320197E1C4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35.wdp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image32.wdp"/><Relationship Id="rId3" Type="http://schemas.openxmlformats.org/officeDocument/2006/relationships/image" Target="../media/image31.png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8.jpe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8.jpeg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3" Type="http://schemas.microsoft.com/office/2007/relationships/hdphoto" Target="../media/image38.jpe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9" Type="http://schemas.microsoft.com/office/2007/relationships/hdphoto" Target="../media/image52.wdp"/><Relationship Id="rId8" Type="http://schemas.openxmlformats.org/officeDocument/2006/relationships/image" Target="../media/image51.png"/><Relationship Id="rId7" Type="http://schemas.microsoft.com/office/2007/relationships/hdphoto" Target="../media/image50.wdp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image47.wdp"/><Relationship Id="rId3" Type="http://schemas.openxmlformats.org/officeDocument/2006/relationships/image" Target="../media/image46.png"/><Relationship Id="rId2" Type="http://schemas.microsoft.com/office/2007/relationships/hdphoto" Target="../media/image30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microsoft.com/office/2007/relationships/hdphoto" Target="../media/image54.wdp"/><Relationship Id="rId10" Type="http://schemas.openxmlformats.org/officeDocument/2006/relationships/image" Target="../media/image53.png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GIF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media" Target="file:///C:\Users\Admin\Downloads\Cho%20t&#244;i%20&#273;i%20l&#224;m%20m&#432;a%20v&#7899;i%20beat.mp4" TargetMode="External"/><Relationship Id="rId4" Type="http://schemas.openxmlformats.org/officeDocument/2006/relationships/video" Target="file:///C:\Users\Admin\Downloads\Cho%20t&#244;i%20&#273;i%20l&#224;m%20m&#432;a%20v&#7899;i%20beat.mp4" TargetMode="Externa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58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62.wdp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GIF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microsoft.com/office/2007/relationships/hdphoto" Target="../media/image10.wdp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17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794054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>
          <a:xfrm>
            <a:off x="1425575" y="1828800"/>
            <a:ext cx="645795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101820" y="3352800"/>
            <a:ext cx="6726820" cy="21907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NGUYỄN THỊ </a:t>
            </a:r>
            <a:r>
              <a:rPr lang="vi-V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TUYẾT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vi-VN" altLang="en-US" sz="3000" b="1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238" y="914508"/>
            <a:ext cx="5810885" cy="10775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2800" b="1" cap="none" spc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vi-VN" alt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r>
              <a:rPr 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cap="none" spc="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altLang="en-US" sz="2800" b="1" cap="none" spc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endParaRPr lang="vi-VN" altLang="en-US" sz="2800" b="1" cap="none" spc="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6717" y="2181225"/>
            <a:ext cx="7270564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marL="0" indent="0" algn="ctr">
              <a:buFont typeface="Georgia" panose="02040502050405020303" pitchFamily="18" charset="0"/>
              <a:buNone/>
              <a:defRPr/>
            </a:pP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</a:t>
            </a:r>
            <a:endParaRPr lang="en-US" sz="54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 VÀ HIỆN TƯỢNG TỰ NHIÊN </a:t>
            </a:r>
            <a:endParaRPr lang="vi-VN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82"/>
            <a:ext cx="9166181" cy="6855725"/>
          </a:xfrm>
        </p:spPr>
      </p:pic>
      <p:sp>
        <p:nvSpPr>
          <p:cNvPr id="5" name="Vertical Scroll 4"/>
          <p:cNvSpPr/>
          <p:nvPr/>
        </p:nvSpPr>
        <p:spPr>
          <a:xfrm>
            <a:off x="2895600" y="228600"/>
            <a:ext cx="6248400" cy="56388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/>
              <a:t>Tạo nhóm, đếm, nhận biết số lượng 10, chữ số 10</a:t>
            </a:r>
            <a:endParaRPr lang="it-IT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612144"/>
            <a:ext cx="826256" cy="8262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115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15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100000" l="0" r="100000">
                        <a14:foregroundMark x1="31731" y1="92115" x2="31731" y2="92115"/>
                        <a14:foregroundMark x1="14615" y1="94038" x2="14615" y2="94038"/>
                        <a14:foregroundMark x1="1923" y1="81346" x2="1923" y2="81346"/>
                        <a14:foregroundMark x1="3269" y1="65577" x2="3269" y2="65577"/>
                        <a14:foregroundMark x1="5769" y1="44231" x2="5769" y2="44231"/>
                        <a14:foregroundMark x1="24038" y1="36538" x2="24038" y2="36538"/>
                        <a14:foregroundMark x1="32308" y1="10000" x2="32308" y2="10000"/>
                        <a14:foregroundMark x1="54423" y1="10000" x2="54423" y2="10000"/>
                        <a14:foregroundMark x1="63846" y1="18269" x2="63846" y2="18269"/>
                        <a14:foregroundMark x1="81538" y1="24038" x2="81538" y2="24038"/>
                        <a14:foregroundMark x1="89808" y1="39038" x2="89808" y2="39038"/>
                        <a14:foregroundMark x1="97308" y1="60000" x2="97308" y2="60000"/>
                        <a14:foregroundMark x1="85962" y1="84038" x2="85962" y2="84038"/>
                        <a14:foregroundMark x1="69038" y1="89038" x2="69038" y2="89038"/>
                        <a14:foregroundMark x1="58269" y1="96538" x2="58269" y2="96538"/>
                        <a14:foregroundMark x1="39808" y1="53654" x2="39808" y2="53654"/>
                        <a14:foregroundMark x1="65192" y1="52308" x2="65192" y2="52308"/>
                        <a14:foregroundMark x1="69615" y1="66346" x2="69615" y2="66346"/>
                        <a14:foregroundMark x1="36154" y1="61923" x2="36154" y2="61923"/>
                        <a14:foregroundMark x1="55000" y1="73269" x2="55000" y2="7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858000"/>
            <a:ext cx="838200" cy="838200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258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544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2" y="1625645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745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144" y="1612144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9889" y="1600200"/>
            <a:ext cx="826256" cy="8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12164"/>
            <a:ext cx="858606" cy="9393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4" y="2642070"/>
            <a:ext cx="858606" cy="9393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94" y="2590767"/>
            <a:ext cx="858606" cy="9393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94" y="2625611"/>
            <a:ext cx="858606" cy="9393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25611"/>
            <a:ext cx="858606" cy="9393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25611"/>
            <a:ext cx="858606" cy="9393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94" y="2625611"/>
            <a:ext cx="858606" cy="9393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25611"/>
            <a:ext cx="858606" cy="9393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625611"/>
            <a:ext cx="858606" cy="93933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462">
                        <a14:foregroundMark x1="4423" y1="90385" x2="4423" y2="90385"/>
                        <a14:foregroundMark x1="4423" y1="90385" x2="4423" y2="90385"/>
                        <a14:foregroundMark x1="21346" y1="68269" x2="21346" y2="68269"/>
                        <a14:foregroundMark x1="14808" y1="80000" x2="14808" y2="80000"/>
                        <a14:foregroundMark x1="29231" y1="85192" x2="29231" y2="85192"/>
                        <a14:foregroundMark x1="59231" y1="65577" x2="59231" y2="65577"/>
                        <a14:foregroundMark x1="44808" y1="63077" x2="44808" y2="63077"/>
                        <a14:foregroundMark x1="81538" y1="34231" x2="81538" y2="34231"/>
                        <a14:foregroundMark x1="81538" y1="34231" x2="81538" y2="34231"/>
                        <a14:foregroundMark x1="65769" y1="29038" x2="65769" y2="29038"/>
                        <a14:foregroundMark x1="90577" y1="4231" x2="90577" y2="4231"/>
                        <a14:foregroundMark x1="52692" y1="14615" x2="52692" y2="14615"/>
                        <a14:foregroundMark x1="61923" y1="5577" x2="61923" y2="5577"/>
                        <a14:foregroundMark x1="33077" y1="29038" x2="33077" y2="29038"/>
                        <a14:foregroundMark x1="37115" y1="42115" x2="37115" y2="4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87" y="6934200"/>
            <a:ext cx="1029213" cy="1029213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568654" y="4038600"/>
            <a:ext cx="2993946" cy="259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0" b="1" dirty="0" smtClean="0"/>
              <a:t>10</a:t>
            </a:r>
            <a:endParaRPr lang="en-US" sz="20000" b="1" dirty="0"/>
          </a:p>
        </p:txBody>
      </p:sp>
      <p:sp>
        <p:nvSpPr>
          <p:cNvPr id="18434" name="AutoShape 2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1.11111E-6 L 0.00608 -0.77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017 -0.63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"/>
            <a:ext cx="9144000" cy="6828840"/>
          </a:xfrm>
        </p:spPr>
      </p:pic>
      <p:sp>
        <p:nvSpPr>
          <p:cNvPr id="5" name="7-Point Star 4"/>
          <p:cNvSpPr/>
          <p:nvPr/>
        </p:nvSpPr>
        <p:spPr>
          <a:xfrm>
            <a:off x="1600200" y="1828800"/>
            <a:ext cx="5638800" cy="3657600"/>
          </a:xfrm>
          <a:prstGeom prst="star7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10</a:t>
            </a:r>
            <a:endParaRPr lang="vi-VN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0"/>
            <a:ext cx="36054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0" b="1" dirty="0" smtClean="0">
                <a:solidFill>
                  <a:srgbClr val="FF0000"/>
                </a:solidFill>
              </a:rPr>
              <a:t>10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63096" y="2667000"/>
            <a:ext cx="1327087" cy="159308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764101"/>
            <a:ext cx="21621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1500" b="1" dirty="0" smtClean="0">
                <a:solidFill>
                  <a:srgbClr val="FF0000"/>
                </a:solidFill>
              </a:rPr>
              <a:t> </a:t>
            </a:r>
            <a:r>
              <a:rPr lang="en-US" sz="20000" b="1" dirty="0" smtClean="0">
                <a:solidFill>
                  <a:srgbClr val="FF0000"/>
                </a:solidFill>
              </a:rPr>
              <a:t>1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0" y="2667000"/>
            <a:ext cx="1295400" cy="159308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3687901"/>
            <a:ext cx="19335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0" b="1" dirty="0" smtClean="0">
                <a:solidFill>
                  <a:srgbClr val="FF0000"/>
                </a:solidFill>
              </a:rPr>
              <a:t>0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52400"/>
            <a:ext cx="2143125" cy="2285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1925" y="4648200"/>
            <a:ext cx="2143125" cy="22343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52400"/>
            <a:ext cx="2143125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56" b="97778" l="3556" r="97778">
                        <a14:foregroundMark x1="15556" y1="86667" x2="15556" y2="86667"/>
                        <a14:foregroundMark x1="20444" y1="91556" x2="20444" y2="91556"/>
                        <a14:foregroundMark x1="10667" y1="77778" x2="10667" y2="77778"/>
                        <a14:foregroundMark x1="8889" y1="70667" x2="8889" y2="70667"/>
                        <a14:foregroundMark x1="5778" y1="63556" x2="5778" y2="63556"/>
                        <a14:foregroundMark x1="14222" y1="57778" x2="14222" y2="57778"/>
                        <a14:foregroundMark x1="16889" y1="53333" x2="16889" y2="53333"/>
                        <a14:foregroundMark x1="18667" y1="46667" x2="18667" y2="46667"/>
                        <a14:foregroundMark x1="13778" y1="49778" x2="13778" y2="49778"/>
                        <a14:foregroundMark x1="12444" y1="44000" x2="12444" y2="44000"/>
                        <a14:foregroundMark x1="8000" y1="41778" x2="8000" y2="41778"/>
                        <a14:foregroundMark x1="7556" y1="37778" x2="7556" y2="37778"/>
                        <a14:foregroundMark x1="8889" y1="33778" x2="8889" y2="33778"/>
                        <a14:foregroundMark x1="8444" y1="29333" x2="8444" y2="29333"/>
                        <a14:foregroundMark x1="8000" y1="24444" x2="8000" y2="24444"/>
                        <a14:foregroundMark x1="9778" y1="24000" x2="9778" y2="24000"/>
                        <a14:foregroundMark x1="14222" y1="21333" x2="14222" y2="21333"/>
                        <a14:foregroundMark x1="5333" y1="18667" x2="5333" y2="18667"/>
                        <a14:foregroundMark x1="14667" y1="15111" x2="14667" y2="16889"/>
                        <a14:foregroundMark x1="14222" y1="8889" x2="14222" y2="8889"/>
                        <a14:foregroundMark x1="14222" y1="8889" x2="14222" y2="8889"/>
                        <a14:foregroundMark x1="19556" y1="7111" x2="19556" y2="7111"/>
                        <a14:foregroundMark x1="25333" y1="5333" x2="25333" y2="5333"/>
                        <a14:foregroundMark x1="26667" y1="9333" x2="26667" y2="9333"/>
                        <a14:foregroundMark x1="35556" y1="12000" x2="35556" y2="12000"/>
                        <a14:foregroundMark x1="42667" y1="8000" x2="42667" y2="8000"/>
                        <a14:foregroundMark x1="48444" y1="7111" x2="48444" y2="7111"/>
                        <a14:foregroundMark x1="51111" y1="10667" x2="51111" y2="10667"/>
                        <a14:foregroundMark x1="56889" y1="12889" x2="56889" y2="12889"/>
                        <a14:foregroundMark x1="61778" y1="8000" x2="61778" y2="8000"/>
                        <a14:foregroundMark x1="63556" y1="13333" x2="63556" y2="13333"/>
                        <a14:foregroundMark x1="73778" y1="14222" x2="73778" y2="14222"/>
                        <a14:foregroundMark x1="78667" y1="11556" x2="78667" y2="11556"/>
                        <a14:foregroundMark x1="85333" y1="11556" x2="85333" y2="11556"/>
                        <a14:foregroundMark x1="90667" y1="11111" x2="90667" y2="11111"/>
                        <a14:foregroundMark x1="95556" y1="19556" x2="95556" y2="19556"/>
                        <a14:foregroundMark x1="84444" y1="23556" x2="84444" y2="23556"/>
                        <a14:foregroundMark x1="75111" y1="28444" x2="75111" y2="28444"/>
                        <a14:foregroundMark x1="68889" y1="27556" x2="68889" y2="27556"/>
                        <a14:foregroundMark x1="59556" y1="28889" x2="59556" y2="28889"/>
                        <a14:foregroundMark x1="48889" y1="26222" x2="48889" y2="26222"/>
                        <a14:foregroundMark x1="40000" y1="25333" x2="40000" y2="25333"/>
                        <a14:foregroundMark x1="45778" y1="32000" x2="45778" y2="32000"/>
                        <a14:foregroundMark x1="37333" y1="38667" x2="37333" y2="38667"/>
                        <a14:foregroundMark x1="28889" y1="45778" x2="28889" y2="45778"/>
                        <a14:foregroundMark x1="30222" y1="56889" x2="30222" y2="56889"/>
                        <a14:foregroundMark x1="30222" y1="56889" x2="30222" y2="56889"/>
                        <a14:foregroundMark x1="20889" y1="51111" x2="20889" y2="51111"/>
                        <a14:foregroundMark x1="31556" y1="64444" x2="31556" y2="64444"/>
                        <a14:foregroundMark x1="26667" y1="72000" x2="26667" y2="72000"/>
                        <a14:foregroundMark x1="25778" y1="78222" x2="25778" y2="78222"/>
                        <a14:foregroundMark x1="22667" y1="82667" x2="22667" y2="82667"/>
                        <a14:foregroundMark x1="25333" y1="89778" x2="25333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1925" y="4648200"/>
            <a:ext cx="2143125" cy="223433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1661161"/>
            <a:ext cx="3352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0" b="1" dirty="0" smtClean="0">
                <a:solidFill>
                  <a:srgbClr val="FF0000"/>
                </a:solidFill>
              </a:rPr>
              <a:t>10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48902" y="1447800"/>
            <a:ext cx="3276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10</a:t>
            </a:r>
            <a:endParaRPr lang="en-US" sz="2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830070" y="3429000"/>
            <a:ext cx="5486400" cy="25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2" y="0"/>
            <a:ext cx="9201232" cy="6844890"/>
          </a:xfrm>
        </p:spPr>
      </p:pic>
      <p:pic>
        <p:nvPicPr>
          <p:cNvPr id="2" name="Picture 1" descr="[6/6] Clip - T?p vi?t ch? s? - S?- 0, 1, 2, 3 - Segment1(00_00_36.666-00_01_09.400) (3)-Segment1(00_00_04-00_00_30).3gp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31900" r="74166" b="34519"/>
          <a:stretch>
            <a:fillRect/>
          </a:stretch>
        </p:blipFill>
        <p:spPr>
          <a:xfrm>
            <a:off x="2686049" y="2209800"/>
            <a:ext cx="1707677" cy="2276902"/>
          </a:xfrm>
          <a:prstGeom prst="rect">
            <a:avLst/>
          </a:prstGeom>
        </p:spPr>
      </p:pic>
      <p:pic>
        <p:nvPicPr>
          <p:cNvPr id="3" name="Picture 2" descr="[4/6] Clip - T?p vi?t ch? s? - S?- 0, 1, 2, 3 - Segment1(00_00_03.866-00_00_40.666) (4)-Segment1(00_00_03-00_00_32).mp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3580" r="76667" b="31161"/>
          <a:stretch>
            <a:fillRect/>
          </a:stretch>
        </p:blipFill>
        <p:spPr>
          <a:xfrm>
            <a:off x="4495799" y="2190750"/>
            <a:ext cx="1756229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241139" y="0"/>
            <a:ext cx="9391031" cy="6857999"/>
            <a:chOff x="-241139" y="0"/>
            <a:chExt cx="9391031" cy="6857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0" y="0"/>
              <a:ext cx="9155782" cy="68579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" b="98125" l="0" r="98256">
                          <a14:foregroundMark x1="9302" y1="41875" x2="9302" y2="41875"/>
                          <a14:foregroundMark x1="15116" y1="29375" x2="15116" y2="29375"/>
                          <a14:foregroundMark x1="19186" y1="18125" x2="19186" y2="18125"/>
                          <a14:foregroundMark x1="30233" y1="11250" x2="30233" y2="11250"/>
                          <a14:foregroundMark x1="36628" y1="13125" x2="36628" y2="13125"/>
                          <a14:foregroundMark x1="53488" y1="3125" x2="53488" y2="3125"/>
                          <a14:foregroundMark x1="65116" y1="15000" x2="65116" y2="15000"/>
                          <a14:foregroundMark x1="82558" y1="26250" x2="82558" y2="26250"/>
                          <a14:foregroundMark x1="88953" y1="38750" x2="88953" y2="38750"/>
                          <a14:foregroundMark x1="91860" y1="48750" x2="91860" y2="48750"/>
                          <a14:foregroundMark x1="91860" y1="64375" x2="91860" y2="64375"/>
                          <a14:foregroundMark x1="75000" y1="68750" x2="75000" y2="68750"/>
                          <a14:foregroundMark x1="68605" y1="86250" x2="68605" y2="86250"/>
                          <a14:foregroundMark x1="62209" y1="92500" x2="62209" y2="92500"/>
                          <a14:foregroundMark x1="62209" y1="75625" x2="62209" y2="75625"/>
                          <a14:foregroundMark x1="55233" y1="75625" x2="55233" y2="75625"/>
                          <a14:foregroundMark x1="61628" y1="67500" x2="61628" y2="67500"/>
                          <a14:foregroundMark x1="44186" y1="70625" x2="44186" y2="70625"/>
                          <a14:foregroundMark x1="25581" y1="91875" x2="25581" y2="91875"/>
                          <a14:foregroundMark x1="30814" y1="83750" x2="30814" y2="83750"/>
                          <a14:foregroundMark x1="34302" y1="77500" x2="34302" y2="77500"/>
                          <a14:foregroundMark x1="30233" y1="71875" x2="30233" y2="71875"/>
                          <a14:foregroundMark x1="19767" y1="71250" x2="19767" y2="71250"/>
                          <a14:foregroundMark x1="24419" y1="62500" x2="24419" y2="62500"/>
                          <a14:foregroundMark x1="13372" y1="59375" x2="13372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609600"/>
              <a:ext cx="2667000" cy="19847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25" b="98125" l="0" r="98256">
                          <a14:foregroundMark x1="9302" y1="41875" x2="9302" y2="41875"/>
                          <a14:foregroundMark x1="15116" y1="29375" x2="15116" y2="29375"/>
                          <a14:foregroundMark x1="19186" y1="18125" x2="19186" y2="18125"/>
                          <a14:foregroundMark x1="30233" y1="11250" x2="30233" y2="11250"/>
                          <a14:foregroundMark x1="36628" y1="13125" x2="36628" y2="13125"/>
                          <a14:foregroundMark x1="53488" y1="3125" x2="53488" y2="3125"/>
                          <a14:foregroundMark x1="65116" y1="15000" x2="65116" y2="15000"/>
                          <a14:foregroundMark x1="82558" y1="26250" x2="82558" y2="26250"/>
                          <a14:foregroundMark x1="88953" y1="38750" x2="88953" y2="38750"/>
                          <a14:foregroundMark x1="91860" y1="48750" x2="91860" y2="48750"/>
                          <a14:foregroundMark x1="91860" y1="64375" x2="91860" y2="64375"/>
                          <a14:foregroundMark x1="75000" y1="68750" x2="75000" y2="68750"/>
                          <a14:foregroundMark x1="68605" y1="86250" x2="68605" y2="86250"/>
                          <a14:foregroundMark x1="62209" y1="92500" x2="62209" y2="92500"/>
                          <a14:foregroundMark x1="62209" y1="75625" x2="62209" y2="75625"/>
                          <a14:foregroundMark x1="55233" y1="75625" x2="55233" y2="75625"/>
                          <a14:foregroundMark x1="61628" y1="67500" x2="61628" y2="67500"/>
                          <a14:foregroundMark x1="44186" y1="70625" x2="44186" y2="70625"/>
                          <a14:foregroundMark x1="25581" y1="91875" x2="25581" y2="91875"/>
                          <a14:foregroundMark x1="30814" y1="83750" x2="30814" y2="83750"/>
                          <a14:foregroundMark x1="34302" y1="77500" x2="34302" y2="77500"/>
                          <a14:foregroundMark x1="30233" y1="71875" x2="30233" y2="71875"/>
                          <a14:foregroundMark x1="19767" y1="71250" x2="19767" y2="71250"/>
                          <a14:foregroundMark x1="24419" y1="62500" x2="24419" y2="62500"/>
                          <a14:foregroundMark x1="13372" y1="59375" x2="13372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914400"/>
              <a:ext cx="2667000" cy="1984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73" b="100000" l="11983" r="89256">
                          <a14:foregroundMark x1="46281" y1="39423" x2="46281" y2="39423"/>
                          <a14:foregroundMark x1="54545" y1="40385" x2="54545" y2="40385"/>
                          <a14:foregroundMark x1="58264" y1="61058" x2="58264" y2="61058"/>
                          <a14:foregroundMark x1="53719" y1="62500" x2="53719" y2="62500"/>
                          <a14:foregroundMark x1="58678" y1="78365" x2="58678" y2="78365"/>
                          <a14:foregroundMark x1="59504" y1="97115" x2="59504" y2="97115"/>
                          <a14:foregroundMark x1="47521" y1="74519" x2="47521" y2="74519"/>
                          <a14:foregroundMark x1="52893" y1="74519" x2="52893" y2="74519"/>
                          <a14:foregroundMark x1="45455" y1="59135" x2="45455" y2="59135"/>
                          <a14:foregroundMark x1="51240" y1="57692" x2="51240" y2="57692"/>
                          <a14:foregroundMark x1="48347" y1="46154" x2="48347" y2="46154"/>
                          <a14:backgroundMark x1="41736" y1="49519" x2="41736" y2="49519"/>
                          <a14:backgroundMark x1="30579" y1="50000" x2="30579" y2="50000"/>
                          <a14:backgroundMark x1="13223" y1="47115" x2="13223" y2="47115"/>
                          <a14:backgroundMark x1="64050" y1="50000" x2="64050" y2="50000"/>
                          <a14:backgroundMark x1="78926" y1="48558" x2="78926" y2="48558"/>
                          <a14:backgroundMark x1="81818" y1="34135" x2="81818" y2="34135"/>
                          <a14:backgroundMark x1="30992" y1="35096" x2="30992" y2="350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21" y="2616336"/>
              <a:ext cx="1992779" cy="21080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73" b="100000" l="11983" r="89256">
                          <a14:foregroundMark x1="46281" y1="39423" x2="46281" y2="39423"/>
                          <a14:foregroundMark x1="54545" y1="40385" x2="54545" y2="40385"/>
                          <a14:foregroundMark x1="58264" y1="61058" x2="58264" y2="61058"/>
                          <a14:foregroundMark x1="53719" y1="62500" x2="53719" y2="62500"/>
                          <a14:foregroundMark x1="58678" y1="78365" x2="58678" y2="78365"/>
                          <a14:foregroundMark x1="59504" y1="97115" x2="59504" y2="97115"/>
                          <a14:foregroundMark x1="47521" y1="74519" x2="47521" y2="74519"/>
                          <a14:foregroundMark x1="52893" y1="74519" x2="52893" y2="74519"/>
                          <a14:foregroundMark x1="45455" y1="59135" x2="45455" y2="59135"/>
                          <a14:foregroundMark x1="51240" y1="57692" x2="51240" y2="57692"/>
                          <a14:foregroundMark x1="48347" y1="46154" x2="48347" y2="46154"/>
                          <a14:backgroundMark x1="41736" y1="49519" x2="41736" y2="49519"/>
                          <a14:backgroundMark x1="30579" y1="50000" x2="30579" y2="50000"/>
                          <a14:backgroundMark x1="13223" y1="47115" x2="13223" y2="47115"/>
                          <a14:backgroundMark x1="64050" y1="50000" x2="64050" y2="50000"/>
                          <a14:backgroundMark x1="78926" y1="48558" x2="78926" y2="48558"/>
                          <a14:backgroundMark x1="81818" y1="34135" x2="81818" y2="34135"/>
                          <a14:backgroundMark x1="30992" y1="35096" x2="30992" y2="350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1139" y="382772"/>
              <a:ext cx="2090627" cy="22115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173" b="100000" l="11983" r="89256">
                          <a14:foregroundMark x1="46281" y1="39423" x2="46281" y2="39423"/>
                          <a14:foregroundMark x1="54545" y1="40385" x2="54545" y2="40385"/>
                          <a14:foregroundMark x1="58264" y1="61058" x2="58264" y2="61058"/>
                          <a14:foregroundMark x1="53719" y1="62500" x2="53719" y2="62500"/>
                          <a14:foregroundMark x1="58678" y1="78365" x2="58678" y2="78365"/>
                          <a14:foregroundMark x1="59504" y1="97115" x2="59504" y2="97115"/>
                          <a14:foregroundMark x1="47521" y1="74519" x2="47521" y2="74519"/>
                          <a14:foregroundMark x1="52893" y1="74519" x2="52893" y2="74519"/>
                          <a14:foregroundMark x1="45455" y1="59135" x2="45455" y2="59135"/>
                          <a14:foregroundMark x1="51240" y1="57692" x2="51240" y2="57692"/>
                          <a14:foregroundMark x1="48347" y1="46154" x2="48347" y2="46154"/>
                          <a14:backgroundMark x1="41736" y1="49519" x2="41736" y2="49519"/>
                          <a14:backgroundMark x1="30579" y1="50000" x2="30579" y2="50000"/>
                          <a14:backgroundMark x1="13223" y1="47115" x2="13223" y2="47115"/>
                          <a14:backgroundMark x1="64050" y1="50000" x2="64050" y2="50000"/>
                          <a14:backgroundMark x1="78926" y1="48558" x2="78926" y2="48558"/>
                          <a14:backgroundMark x1="81818" y1="34135" x2="81818" y2="34135"/>
                          <a14:backgroundMark x1="30992" y1="35096" x2="30992" y2="350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6719">
              <a:off x="5515197" y="2594344"/>
              <a:ext cx="1876203" cy="198474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6" name="Picture 6" descr="Kết quả hình ảnh cho hình ảnh mưa có giọt nước hoạt hinh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144"/>
            <a:ext cx="802229" cy="80222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71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100000" l="0" r="100000">
                        <a14:foregroundMark x1="31731" y1="92115" x2="31731" y2="92115"/>
                        <a14:foregroundMark x1="14615" y1="94038" x2="14615" y2="94038"/>
                        <a14:foregroundMark x1="1923" y1="81346" x2="1923" y2="81346"/>
                        <a14:foregroundMark x1="3269" y1="65577" x2="3269" y2="65577"/>
                        <a14:foregroundMark x1="5769" y1="44231" x2="5769" y2="44231"/>
                        <a14:foregroundMark x1="24038" y1="36538" x2="24038" y2="36538"/>
                        <a14:foregroundMark x1="32308" y1="10000" x2="32308" y2="10000"/>
                        <a14:foregroundMark x1="54423" y1="10000" x2="54423" y2="10000"/>
                        <a14:foregroundMark x1="63846" y1="18269" x2="63846" y2="18269"/>
                        <a14:foregroundMark x1="81538" y1="24038" x2="81538" y2="24038"/>
                        <a14:foregroundMark x1="89808" y1="39038" x2="89808" y2="39038"/>
                        <a14:foregroundMark x1="97308" y1="60000" x2="97308" y2="60000"/>
                        <a14:foregroundMark x1="85962" y1="84038" x2="85962" y2="84038"/>
                        <a14:foregroundMark x1="69038" y1="89038" x2="69038" y2="89038"/>
                        <a14:foregroundMark x1="58269" y1="96538" x2="58269" y2="96538"/>
                        <a14:foregroundMark x1="39808" y1="53654" x2="39808" y2="53654"/>
                        <a14:foregroundMark x1="65192" y1="52308" x2="65192" y2="52308"/>
                        <a14:foregroundMark x1="69615" y1="66346" x2="69615" y2="66346"/>
                        <a14:foregroundMark x1="36154" y1="61923" x2="36154" y2="61923"/>
                        <a14:foregroundMark x1="55000" y1="73269" x2="55000" y2="73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0200"/>
            <a:ext cx="797577" cy="820943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8171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8371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25645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612144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3077" y1="63846" x2="3077" y2="63846"/>
                        <a14:foregroundMark x1="15769" y1="39615" x2="15769" y2="39615"/>
                        <a14:foregroundMark x1="27308" y1="21923" x2="27308" y2="21923"/>
                        <a14:foregroundMark x1="27308" y1="21923" x2="27308" y2="21923"/>
                        <a14:foregroundMark x1="48846" y1="6923" x2="48846" y2="6923"/>
                        <a14:foregroundMark x1="63846" y1="21923" x2="63846" y2="21923"/>
                        <a14:foregroundMark x1="84231" y1="30769" x2="84231" y2="30769"/>
                        <a14:foregroundMark x1="94231" y1="60000" x2="94231" y2="60000"/>
                        <a14:foregroundMark x1="83077" y1="86538" x2="83077" y2="86538"/>
                        <a14:foregroundMark x1="65000" y1="93077" x2="65000" y2="93077"/>
                        <a14:foregroundMark x1="71538" y1="65000" x2="71538" y2="65000"/>
                        <a14:foregroundMark x1="38462" y1="66538" x2="38462" y2="66538"/>
                        <a14:foregroundMark x1="53846" y1="70000" x2="53846" y2="70000"/>
                        <a14:foregroundMark x1="40000" y1="51154" x2="40000" y2="51154"/>
                        <a14:foregroundMark x1="63846" y1="53846" x2="63846" y2="5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00200"/>
            <a:ext cx="802229" cy="80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42071"/>
            <a:ext cx="819359" cy="896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1" y="2667000"/>
            <a:ext cx="819359" cy="896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9385"/>
            <a:ext cx="819359" cy="896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41" y="2667000"/>
            <a:ext cx="819359" cy="896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62" y="2667000"/>
            <a:ext cx="819359" cy="896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62" y="2625611"/>
            <a:ext cx="819359" cy="896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41" y="2625611"/>
            <a:ext cx="819359" cy="896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62" y="2625611"/>
            <a:ext cx="819359" cy="896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62" y="2625611"/>
            <a:ext cx="819359" cy="896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462">
                        <a14:foregroundMark x1="4423" y1="90385" x2="4423" y2="90385"/>
                        <a14:foregroundMark x1="4423" y1="90385" x2="4423" y2="90385"/>
                        <a14:foregroundMark x1="21346" y1="68269" x2="21346" y2="68269"/>
                        <a14:foregroundMark x1="14808" y1="80000" x2="14808" y2="80000"/>
                        <a14:foregroundMark x1="29231" y1="85192" x2="29231" y2="85192"/>
                        <a14:foregroundMark x1="59231" y1="65577" x2="59231" y2="65577"/>
                        <a14:foregroundMark x1="44808" y1="63077" x2="44808" y2="63077"/>
                        <a14:foregroundMark x1="81538" y1="34231" x2="81538" y2="34231"/>
                        <a14:foregroundMark x1="81538" y1="34231" x2="81538" y2="34231"/>
                        <a14:foregroundMark x1="65769" y1="29038" x2="65769" y2="29038"/>
                        <a14:foregroundMark x1="90577" y1="4231" x2="90577" y2="4231"/>
                        <a14:foregroundMark x1="52692" y1="14615" x2="52692" y2="14615"/>
                        <a14:foregroundMark x1="61923" y1="5577" x2="61923" y2="5577"/>
                        <a14:foregroundMark x1="33077" y1="29038" x2="33077" y2="29038"/>
                        <a14:foregroundMark x1="37115" y1="42115" x2="37115" y2="4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634574"/>
            <a:ext cx="896400" cy="89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3" y="3959307"/>
            <a:ext cx="841293" cy="8412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07576" y="4800600"/>
            <a:ext cx="17711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841293" cy="84129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07" y="3959307"/>
            <a:ext cx="841293" cy="8412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7" y="3962400"/>
            <a:ext cx="841293" cy="84129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7" y="3962400"/>
            <a:ext cx="841293" cy="8412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07" y="3962400"/>
            <a:ext cx="841293" cy="8412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07" y="3962400"/>
            <a:ext cx="841293" cy="8412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07" y="3962400"/>
            <a:ext cx="841293" cy="84129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" b="98846" l="1154" r="100000">
                        <a14:foregroundMark x1="14231" y1="17692" x2="14231" y2="17692"/>
                        <a14:foregroundMark x1="61538" y1="12692" x2="61538" y2="12692"/>
                        <a14:foregroundMark x1="80385" y1="45000" x2="80385" y2="45000"/>
                        <a14:foregroundMark x1="91538" y1="53846" x2="91538" y2="53846"/>
                        <a14:foregroundMark x1="91538" y1="71538" x2="91538" y2="71538"/>
                        <a14:foregroundMark x1="82692" y1="85000" x2="82692" y2="85000"/>
                        <a14:foregroundMark x1="36538" y1="88846" x2="36538" y2="88846"/>
                        <a14:foregroundMark x1="28077" y1="67692" x2="28077" y2="67692"/>
                        <a14:foregroundMark x1="60385" y1="85000" x2="60385" y2="85000"/>
                        <a14:foregroundMark x1="20385" y1="43846" x2="20385" y2="43846"/>
                        <a14:foregroundMark x1="49231" y1="46538" x2="49231" y2="46538"/>
                        <a14:foregroundMark x1="65385" y1="47692" x2="65385" y2="47692"/>
                        <a14:foregroundMark x1="66538" y1="32692" x2="66538" y2="32692"/>
                        <a14:foregroundMark x1="49231" y1="33846" x2="49231" y2="33846"/>
                        <a14:foregroundMark x1="57692" y1="70000" x2="57692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07" y="3962400"/>
            <a:ext cx="841293" cy="841293"/>
          </a:xfrm>
          <a:prstGeom prst="rect">
            <a:avLst/>
          </a:prstGeom>
        </p:spPr>
      </p:pic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62484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8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54864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7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59" name="TextBox 3"/>
          <p:cNvSpPr txBox="1">
            <a:spLocks noChangeArrowheads="1"/>
          </p:cNvSpPr>
          <p:nvPr/>
        </p:nvSpPr>
        <p:spPr bwMode="auto">
          <a:xfrm>
            <a:off x="46482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6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3886200" y="1066800"/>
            <a:ext cx="7263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 smtClean="0">
                <a:solidFill>
                  <a:srgbClr val="FF0000"/>
                </a:solidFill>
              </a:rPr>
              <a:t>5</a:t>
            </a:r>
            <a:endParaRPr lang="en-US" sz="10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1" name="TextBox 3"/>
          <p:cNvSpPr txBox="1">
            <a:spLocks noChangeArrowheads="1"/>
          </p:cNvSpPr>
          <p:nvPr/>
        </p:nvSpPr>
        <p:spPr bwMode="auto">
          <a:xfrm>
            <a:off x="3124200" y="1035784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4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2" name="TextBox 3"/>
          <p:cNvSpPr txBox="1">
            <a:spLocks noChangeArrowheads="1"/>
          </p:cNvSpPr>
          <p:nvPr/>
        </p:nvSpPr>
        <p:spPr bwMode="auto">
          <a:xfrm>
            <a:off x="2286000" y="1066800"/>
            <a:ext cx="6869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3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1447800" y="1035784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>
                <a:solidFill>
                  <a:srgbClr val="FF0000"/>
                </a:solidFill>
              </a:rPr>
              <a:t>2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685800" y="1035784"/>
            <a:ext cx="6778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 smtClean="0">
                <a:solidFill>
                  <a:srgbClr val="FF0000"/>
                </a:solidFill>
              </a:rPr>
              <a:t>1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sp>
        <p:nvSpPr>
          <p:cNvPr id="65" name="TextBox 3"/>
          <p:cNvSpPr txBox="1">
            <a:spLocks noChangeArrowheads="1"/>
          </p:cNvSpPr>
          <p:nvPr/>
        </p:nvSpPr>
        <p:spPr bwMode="auto">
          <a:xfrm>
            <a:off x="7669087" y="1051173"/>
            <a:ext cx="193211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9900" b="1" dirty="0" smtClean="0">
                <a:solidFill>
                  <a:srgbClr val="FF0000"/>
                </a:solidFill>
              </a:rPr>
              <a:t>10</a:t>
            </a:r>
            <a:endParaRPr lang="en-US" sz="9900" b="1" dirty="0">
              <a:solidFill>
                <a:srgbClr val="FF0000"/>
              </a:solidFill>
            </a:endParaRPr>
          </a:p>
        </p:txBody>
      </p:sp>
      <p:sp>
        <p:nvSpPr>
          <p:cNvPr id="66" name="TextBox 3"/>
          <p:cNvSpPr txBox="1">
            <a:spLocks noChangeArrowheads="1"/>
          </p:cNvSpPr>
          <p:nvPr/>
        </p:nvSpPr>
        <p:spPr bwMode="auto">
          <a:xfrm>
            <a:off x="7010400" y="1066800"/>
            <a:ext cx="685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0" b="1" dirty="0" smtClean="0">
                <a:solidFill>
                  <a:srgbClr val="FF0000"/>
                </a:solidFill>
              </a:rPr>
              <a:t>9</a:t>
            </a:r>
            <a:endParaRPr lang="en-US" sz="10000" b="1" dirty="0">
              <a:solidFill>
                <a:srgbClr val="FF000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0" r="100000">
                        <a14:foregroundMark x1="59808" y1="72885" x2="59808" y2="72885"/>
                        <a14:foregroundMark x1="24423" y1="49231" x2="24423" y2="49231"/>
                        <a14:foregroundMark x1="14423" y1="37500" x2="14423" y2="37500"/>
                        <a14:foregroundMark x1="8846" y1="26154" x2="8846" y2="26154"/>
                        <a14:foregroundMark x1="3846" y1="20577" x2="3846" y2="20577"/>
                        <a14:foregroundMark x1="8269" y1="13077" x2="8269" y2="13077"/>
                        <a14:foregroundMark x1="16346" y1="11346" x2="16346" y2="11346"/>
                        <a14:foregroundMark x1="25577" y1="18077" x2="25577" y2="18077"/>
                        <a14:foregroundMark x1="20000" y1="25577" x2="20000" y2="25577"/>
                        <a14:foregroundMark x1="20577" y1="38077" x2="20577" y2="38077"/>
                        <a14:foregroundMark x1="29423" y1="34231" x2="29423" y2="34231"/>
                        <a14:foregroundMark x1="41154" y1="19423" x2="41154" y2="19423"/>
                        <a14:foregroundMark x1="66731" y1="3846" x2="66731" y2="3846"/>
                        <a14:foregroundMark x1="73462" y1="21923" x2="73462" y2="21923"/>
                        <a14:foregroundMark x1="92115" y1="48077" x2="92115" y2="48077"/>
                        <a14:foregroundMark x1="96538" y1="62308" x2="96538" y2="62308"/>
                        <a14:foregroundMark x1="91538" y1="73462" x2="91538" y2="73462"/>
                        <a14:foregroundMark x1="81538" y1="80962" x2="81538" y2="80962"/>
                        <a14:foregroundMark x1="92115" y1="89038" x2="92115" y2="89038"/>
                        <a14:foregroundMark x1="83462" y1="92115" x2="83462" y2="92115"/>
                        <a14:foregroundMark x1="72885" y1="91538" x2="72885" y2="91538"/>
                        <a14:foregroundMark x1="59231" y1="87115" x2="59231" y2="87115"/>
                        <a14:foregroundMark x1="37500" y1="92115" x2="37500" y2="92115"/>
                        <a14:foregroundMark x1="21154" y1="89038" x2="21154" y2="89038"/>
                        <a14:foregroundMark x1="29423" y1="82308" x2="29423" y2="82308"/>
                        <a14:foregroundMark x1="25577" y1="67308" x2="25577" y2="67308"/>
                        <a14:foregroundMark x1="48077" y1="43654" x2="48077" y2="43654"/>
                        <a14:foregroundMark x1="65385" y1="43654" x2="65385" y2="43654"/>
                        <a14:foregroundMark x1="65962" y1="40577" x2="65962" y2="40577"/>
                        <a14:foregroundMark x1="43654" y1="44231" x2="43654" y2="44231"/>
                        <a14:foregroundMark x1="46154" y1="34231" x2="46154" y2="34231"/>
                        <a14:foregroundMark x1="65385" y1="33654" x2="65385" y2="33654"/>
                        <a14:foregroundMark x1="43077" y1="63654" x2="43077" y2="63654"/>
                        <a14:foregroundMark x1="70962" y1="62308" x2="70962" y2="62308"/>
                        <a14:foregroundMark x1="46154" y1="72308" x2="46154" y2="72308"/>
                        <a14:foregroundMark x1="48654" y1="49808" x2="48654" y2="49808"/>
                        <a14:foregroundMark x1="65962" y1="48654" x2="65962" y2="48654"/>
                        <a14:foregroundMark x1="69808" y1="46154" x2="69808" y2="46154"/>
                        <a14:foregroundMark x1="61731" y1="46154" x2="61731" y2="46154"/>
                        <a14:foregroundMark x1="53077" y1="44231" x2="53077" y2="44231"/>
                        <a14:foregroundMark x1="26923" y1="90385" x2="26923" y2="90385"/>
                        <a14:foregroundMark x1="90962" y1="84038" x2="90962" y2="84038"/>
                        <a14:foregroundMark x1="86538" y1="82885" x2="86538" y2="82885"/>
                        <a14:foregroundMark x1="77885" y1="92885" x2="77885" y2="92885"/>
                        <a14:foregroundMark x1="87885" y1="90385" x2="87885" y2="90385"/>
                        <a14:foregroundMark x1="24423" y1="82885" x2="24423" y2="82885"/>
                        <a14:foregroundMark x1="32500" y1="92115" x2="32500" y2="92115"/>
                        <a14:foregroundMark x1="44808" y1="91538" x2="44808" y2="9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2400"/>
            <a:ext cx="842099" cy="8420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82"/>
            <a:ext cx="9166181" cy="6855725"/>
          </a:xfrm>
        </p:spPr>
      </p:pic>
      <p:sp>
        <p:nvSpPr>
          <p:cNvPr id="6" name="Flowchart: Multidocument 5"/>
          <p:cNvSpPr/>
          <p:nvPr/>
        </p:nvSpPr>
        <p:spPr>
          <a:xfrm>
            <a:off x="1828800" y="274638"/>
            <a:ext cx="3962400" cy="11430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TRÒ </a:t>
            </a:r>
            <a:r>
              <a:rPr lang="it-IT" sz="3600" dirty="0" smtClean="0"/>
              <a:t>CHƠI</a:t>
            </a:r>
            <a:endParaRPr lang="it-IT" sz="3600" dirty="0"/>
          </a:p>
        </p:txBody>
      </p:sp>
      <p:pic>
        <p:nvPicPr>
          <p:cNvPr id="7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70979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7379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anim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500942"/>
            <a:ext cx="25796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Vertical Scroll 9"/>
          <p:cNvSpPr/>
          <p:nvPr/>
        </p:nvSpPr>
        <p:spPr>
          <a:xfrm>
            <a:off x="2895600" y="1447800"/>
            <a:ext cx="4648200" cy="425926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/>
              <a:t>AI </a:t>
            </a:r>
            <a:r>
              <a:rPr lang="it-IT" sz="5400" dirty="0"/>
              <a:t>THÔNG MINH HƠN?</a:t>
            </a:r>
            <a:endParaRPr lang="it-IT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49282"/>
          </a:xfrm>
        </p:spPr>
      </p:pic>
      <p:sp>
        <p:nvSpPr>
          <p:cNvPr id="5" name="Title 1"/>
          <p:cNvSpPr txBox="1"/>
          <p:nvPr/>
        </p:nvSpPr>
        <p:spPr bwMode="auto">
          <a:xfrm>
            <a:off x="2133600" y="536766"/>
            <a:ext cx="72390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5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1:</a:t>
            </a:r>
            <a:r>
              <a:rPr lang="en-US" sz="3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</a:t>
            </a:r>
            <a:r>
              <a:rPr lang="en-US" sz="3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tổ chức</a:t>
            </a:r>
            <a:endParaRPr lang="vi-VN" sz="3500" b="1" dirty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6102"/>
            <a:ext cx="4267199" cy="453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46102"/>
            <a:ext cx="4788074" cy="4539343"/>
          </a:xfrm>
          <a:prstGeom prst="rect">
            <a:avLst/>
          </a:prstGeom>
        </p:spPr>
      </p:pic>
      <p:pic>
        <p:nvPicPr>
          <p:cNvPr id="9" name="Cho tôi đi làm mưa với beat.mp4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5600" y="6019800"/>
            <a:ext cx="3048000" cy="762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1981200" y="3672840"/>
            <a:ext cx="1524000" cy="1402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8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</a:rPr>
              <a:t>  </a:t>
            </a:r>
            <a:endParaRPr lang="vi-VN" sz="2880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4807055" y="4490396"/>
            <a:ext cx="1946772" cy="22609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lang="en-US" sz="288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6056769" y="4160520"/>
            <a:ext cx="1677480" cy="2392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9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68704" y="762000"/>
            <a:ext cx="2007034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38" name="WordArt 8"/>
          <p:cNvSpPr>
            <a:spLocks noChangeArrowheads="1" noChangeShapeType="1" noTextEdit="1"/>
          </p:cNvSpPr>
          <p:nvPr/>
        </p:nvSpPr>
        <p:spPr bwMode="auto">
          <a:xfrm>
            <a:off x="7104345" y="4160520"/>
            <a:ext cx="2344455" cy="2392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Arial" panose="020B0604020202020204"/>
                <a:cs typeface="Arial" panose="020B0604020202020204"/>
              </a:rPr>
              <a:t>10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4200" y="3523801"/>
            <a:ext cx="1235404" cy="3257999"/>
            <a:chOff x="3717596" y="2468880"/>
            <a:chExt cx="1235404" cy="3257999"/>
          </a:xfrm>
        </p:grpSpPr>
        <p:grpSp>
          <p:nvGrpSpPr>
            <p:cNvPr id="65" name="Group 64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68" name="Can 67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" name="Moon 65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Moon 66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4098596" y="2621280"/>
            <a:ext cx="1235404" cy="3257999"/>
            <a:chOff x="3717596" y="2468880"/>
            <a:chExt cx="1235404" cy="3257999"/>
          </a:xfrm>
        </p:grpSpPr>
        <p:grpSp>
          <p:nvGrpSpPr>
            <p:cNvPr id="70" name="Group 69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72" name="Can 71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Moon 72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Moon 73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3048000" y="-76200"/>
            <a:ext cx="1235404" cy="3257999"/>
            <a:chOff x="3717596" y="2468880"/>
            <a:chExt cx="1235404" cy="3257999"/>
          </a:xfrm>
        </p:grpSpPr>
        <p:grpSp>
          <p:nvGrpSpPr>
            <p:cNvPr id="76" name="Group 75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78" name="Can 77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Moon 78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Moon 79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2209800" y="1524000"/>
            <a:ext cx="1235404" cy="3257999"/>
            <a:chOff x="3717596" y="2468880"/>
            <a:chExt cx="1235404" cy="3257999"/>
          </a:xfrm>
        </p:grpSpPr>
        <p:grpSp>
          <p:nvGrpSpPr>
            <p:cNvPr id="82" name="Group 81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84" name="Can 83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Moon 84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Moon 85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747023" y="567240"/>
            <a:ext cx="1235404" cy="3257999"/>
            <a:chOff x="3717596" y="2468880"/>
            <a:chExt cx="1235404" cy="3257999"/>
          </a:xfrm>
        </p:grpSpPr>
        <p:grpSp>
          <p:nvGrpSpPr>
            <p:cNvPr id="88" name="Group 87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90" name="Can 89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Moon 90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Moon 91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4479596" y="-76200"/>
            <a:ext cx="1235404" cy="3257999"/>
            <a:chOff x="3717596" y="2468880"/>
            <a:chExt cx="1235404" cy="3257999"/>
          </a:xfrm>
        </p:grpSpPr>
        <p:grpSp>
          <p:nvGrpSpPr>
            <p:cNvPr id="94" name="Group 93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96" name="Can 95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Moon 96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Moon 97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1295400" y="-286199"/>
            <a:ext cx="1235404" cy="3257999"/>
            <a:chOff x="3717596" y="2468880"/>
            <a:chExt cx="1235404" cy="3257999"/>
          </a:xfrm>
        </p:grpSpPr>
        <p:grpSp>
          <p:nvGrpSpPr>
            <p:cNvPr id="100" name="Group 99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02" name="Can 101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3" name="Moon 102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4" name="Moon 103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105" name="Group 104"/>
          <p:cNvGrpSpPr/>
          <p:nvPr/>
        </p:nvGrpSpPr>
        <p:grpSpPr>
          <a:xfrm>
            <a:off x="152400" y="304800"/>
            <a:ext cx="1235404" cy="3257999"/>
            <a:chOff x="3717596" y="2468880"/>
            <a:chExt cx="1235404" cy="3257999"/>
          </a:xfrm>
        </p:grpSpPr>
        <p:grpSp>
          <p:nvGrpSpPr>
            <p:cNvPr id="106" name="Group 105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08" name="Can 107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Moon 108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0" name="Moon 109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1295400" y="2743200"/>
            <a:ext cx="1235404" cy="3257999"/>
            <a:chOff x="3717596" y="2468880"/>
            <a:chExt cx="1235404" cy="3257999"/>
          </a:xfrm>
        </p:grpSpPr>
        <p:grpSp>
          <p:nvGrpSpPr>
            <p:cNvPr id="112" name="Group 111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14" name="Can 113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Moon 114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Moon 115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381000" y="3447601"/>
            <a:ext cx="1235404" cy="3257999"/>
            <a:chOff x="3717596" y="2468880"/>
            <a:chExt cx="1235404" cy="3257999"/>
          </a:xfrm>
        </p:grpSpPr>
        <p:grpSp>
          <p:nvGrpSpPr>
            <p:cNvPr id="118" name="Group 117"/>
            <p:cNvGrpSpPr/>
            <p:nvPr/>
          </p:nvGrpSpPr>
          <p:grpSpPr>
            <a:xfrm>
              <a:off x="3717596" y="3672839"/>
              <a:ext cx="1235404" cy="2054040"/>
              <a:chOff x="-1798541" y="1005839"/>
              <a:chExt cx="1235404" cy="2054040"/>
            </a:xfrm>
          </p:grpSpPr>
          <p:sp>
            <p:nvSpPr>
              <p:cNvPr id="120" name="Can 119"/>
              <p:cNvSpPr/>
              <p:nvPr/>
            </p:nvSpPr>
            <p:spPr>
              <a:xfrm flipH="1" flipV="1">
                <a:off x="-1233697" y="1005839"/>
                <a:ext cx="45720" cy="1813559"/>
              </a:xfrm>
              <a:prstGeom prst="can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1" name="Moon 120"/>
              <p:cNvSpPr/>
              <p:nvPr/>
            </p:nvSpPr>
            <p:spPr>
              <a:xfrm rot="2652064">
                <a:off x="-1157716" y="1916879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2" name="Moon 121"/>
              <p:cNvSpPr/>
              <p:nvPr/>
            </p:nvSpPr>
            <p:spPr>
              <a:xfrm rot="8398984">
                <a:off x="-1798541" y="1905002"/>
                <a:ext cx="594579" cy="1143000"/>
              </a:xfrm>
              <a:prstGeom prst="moon">
                <a:avLst>
                  <a:gd name="adj" fmla="val 26621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468880"/>
              <a:ext cx="838200" cy="1905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1493 -0.46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2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8252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904" y="6858000"/>
            <a:ext cx="1365504" cy="1371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28800"/>
            <a:ext cx="935302" cy="93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2" y="76200"/>
            <a:ext cx="935302" cy="93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935302" cy="93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8" y="990600"/>
            <a:ext cx="935302" cy="93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98" y="152400"/>
            <a:ext cx="935302" cy="93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98" y="1041722"/>
            <a:ext cx="935302" cy="93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935302" cy="93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6922"/>
            <a:ext cx="935302" cy="93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676400"/>
            <a:ext cx="935302" cy="939478"/>
          </a:xfrm>
          <a:prstGeom prst="rect">
            <a:avLst/>
          </a:prstGeom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0800" y="-76200"/>
            <a:ext cx="2847372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500" b="1" dirty="0" smtClean="0">
                <a:solidFill>
                  <a:srgbClr val="FF0000"/>
                </a:solidFill>
              </a:rPr>
              <a:t>10</a:t>
            </a:r>
            <a:endParaRPr lang="en-US" sz="18500" b="1" dirty="0"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98692" l="2320" r="99485">
                        <a14:foregroundMark x1="57345" y1="3462" x2="57345" y2="3462"/>
                        <a14:foregroundMark x1="64691" y1="5846" x2="64691" y2="5846"/>
                        <a14:foregroundMark x1="31443" y1="10462" x2="31443" y2="10462"/>
                        <a14:foregroundMark x1="40722" y1="12231" x2="40722" y2="12231"/>
                        <a14:foregroundMark x1="27448" y1="17538" x2="27448" y2="17538"/>
                        <a14:foregroundMark x1="40722" y1="26538" x2="40722" y2="26538"/>
                        <a14:foregroundMark x1="46521" y1="21308" x2="46521" y2="21308"/>
                        <a14:foregroundMark x1="53866" y1="14308" x2="53866" y2="14308"/>
                        <a14:foregroundMark x1="37242" y1="14308" x2="37242" y2="14308"/>
                        <a14:foregroundMark x1="58376" y1="10769" x2="58376" y2="10769"/>
                        <a14:foregroundMark x1="68170" y1="13692" x2="68170" y2="13692"/>
                        <a14:foregroundMark x1="65722" y1="24769" x2="65722" y2="24769"/>
                        <a14:foregroundMark x1="53479" y1="26231" x2="53479" y2="26231"/>
                        <a14:foregroundMark x1="48067" y1="16923" x2="48067" y2="16923"/>
                        <a14:foregroundMark x1="24098" y1="21000" x2="24098" y2="21000"/>
                        <a14:foregroundMark x1="14820" y1="24538" x2="14820" y2="24538"/>
                        <a14:foregroundMark x1="8376" y1="30923" x2="8376" y2="30923"/>
                        <a14:foregroundMark x1="3995" y1="40000" x2="3995" y2="40000"/>
                        <a14:foregroundMark x1="40206" y1="38846" x2="40206" y2="38846"/>
                        <a14:foregroundMark x1="58763" y1="34462" x2="58763" y2="34462"/>
                        <a14:foregroundMark x1="61211" y1="43231" x2="61211" y2="43231"/>
                        <a14:foregroundMark x1="30928" y1="49077" x2="30928" y2="49077"/>
                        <a14:foregroundMark x1="36340" y1="74769" x2="36340" y2="74769"/>
                        <a14:foregroundMark x1="63660" y1="76538" x2="63660" y2="76538"/>
                        <a14:foregroundMark x1="67655" y1="63385" x2="67655" y2="63385"/>
                        <a14:foregroundMark x1="68557" y1="38231" x2="68557" y2="38231"/>
                        <a14:foregroundMark x1="90593" y1="35615" x2="90593" y2="35615"/>
                        <a14:foregroundMark x1="81830" y1="21000" x2="81830" y2="21000"/>
                        <a14:foregroundMark x1="70490" y1="16923" x2="70490" y2="16923"/>
                        <a14:foregroundMark x1="94974" y1="31538" x2="94974" y2="31538"/>
                        <a14:foregroundMark x1="97036" y1="45231" x2="97036" y2="45231"/>
                        <a14:foregroundMark x1="87629" y1="56385" x2="87629" y2="56385"/>
                        <a14:foregroundMark x1="46134" y1="78538" x2="46134" y2="78538"/>
                        <a14:foregroundMark x1="36727" y1="81462" x2="36727" y2="81462"/>
                        <a14:foregroundMark x1="33892" y1="92308" x2="33892" y2="92308"/>
                        <a14:foregroundMark x1="57861" y1="96692" x2="57861" y2="96692"/>
                        <a14:foregroundMark x1="66108" y1="88462" x2="66108" y2="88462"/>
                        <a14:foregroundMark x1="61211" y1="80308" x2="61211" y2="80308"/>
                        <a14:foregroundMark x1="38273" y1="23308" x2="38273" y2="23308"/>
                        <a14:foregroundMark x1="61727" y1="19000" x2="61727" y2="19000"/>
                        <a14:foregroundMark x1="38273" y1="18692" x2="38273" y2="18692"/>
                        <a14:foregroundMark x1="34278" y1="12846" x2="34278" y2="12846"/>
                        <a14:foregroundMark x1="52448" y1="19231" x2="52448" y2="19231"/>
                        <a14:foregroundMark x1="55412" y1="15769" x2="55412" y2="15769"/>
                        <a14:foregroundMark x1="34278" y1="25385" x2="34278" y2="25385"/>
                        <a14:foregroundMark x1="67655" y1="19846" x2="67655" y2="19846"/>
                        <a14:foregroundMark x1="63660" y1="12231" x2="63660" y2="12231"/>
                        <a14:foregroundMark x1="28995" y1="22462" x2="28995" y2="22462"/>
                        <a14:foregroundMark x1="28995" y1="14846" x2="28995" y2="14846"/>
                        <a14:foregroundMark x1="51031" y1="11692" x2="51031" y2="11692"/>
                        <a14:foregroundMark x1="50000" y1="23615" x2="50000" y2="23615"/>
                        <a14:foregroundMark x1="60825" y1="21846" x2="60825" y2="21846"/>
                        <a14:foregroundMark x1="59278" y1="14615" x2="59278" y2="14615"/>
                        <a14:foregroundMark x1="42655" y1="18385" x2="42655" y2="18385"/>
                        <a14:foregroundMark x1="33892" y1="19231" x2="33892" y2="19231"/>
                        <a14:foregroundMark x1="60309" y1="23615" x2="60309" y2="23615"/>
                        <a14:foregroundMark x1="43686" y1="14615" x2="43686" y2="14615"/>
                        <a14:foregroundMark x1="40722" y1="16923" x2="40722" y2="16923"/>
                        <a14:foregroundMark x1="31830" y1="16308" x2="31830" y2="16308"/>
                        <a14:foregroundMark x1="54381" y1="19000" x2="54381" y2="1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6" y="457200"/>
            <a:ext cx="1258824" cy="2108855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>
            <a:off x="5574792" y="1295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99 -0.03519 L 0.15174 -0.25972 C 0.06701 -0.30764 0.01858 -0.37894 0.01858 -0.45231 C 0.01858 -0.53588 0.06701 -0.60255 0.15174 -0.65069 L 0.53299 -0.87407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4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0"/>
            <a:ext cx="9144000" cy="6858000"/>
            <a:chOff x="7620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0"/>
              <a:ext cx="9144000" cy="6858000"/>
            </a:xfrm>
            <a:prstGeom prst="rect">
              <a:avLst/>
            </a:prstGeom>
          </p:spPr>
        </p:pic>
        <p:sp>
          <p:nvSpPr>
            <p:cNvPr id="4" name="Cloud 3"/>
            <p:cNvSpPr/>
            <p:nvPr/>
          </p:nvSpPr>
          <p:spPr>
            <a:xfrm>
              <a:off x="152400" y="0"/>
              <a:ext cx="8763000" cy="1905000"/>
            </a:xfrm>
            <a:prstGeom prst="cloud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i="1" dirty="0">
                  <a:solidFill>
                    <a:schemeClr val="accent2">
                      <a:lumMod val="75000"/>
                    </a:schemeClr>
                  </a:solidFill>
                </a:rPr>
                <a:t>Trò chơi: Bé thi tài</a:t>
              </a:r>
              <a:endParaRPr lang="vi-VN" sz="5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060"/>
            <a:ext cx="8892654" cy="6840940"/>
          </a:xfrm>
        </p:spPr>
      </p:pic>
      <p:pic>
        <p:nvPicPr>
          <p:cNvPr id="10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8238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4638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im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648201"/>
            <a:ext cx="25796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7813" y="3504584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 các cô luôn vui vẻ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2" y="0"/>
            <a:ext cx="9201232" cy="6844890"/>
          </a:xfrm>
        </p:spPr>
      </p:pic>
      <p:sp>
        <p:nvSpPr>
          <p:cNvPr id="6" name="Rectangle 5"/>
          <p:cNvSpPr/>
          <p:nvPr/>
        </p:nvSpPr>
        <p:spPr>
          <a:xfrm>
            <a:off x="-57232" y="2145172"/>
            <a:ext cx="91250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lang="en-US" sz="80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nhớ 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 9</a:t>
            </a:r>
            <a:endParaRPr lang="vi-VN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0" name="Rounded Rectangle 29"/>
          <p:cNvSpPr/>
          <p:nvPr/>
        </p:nvSpPr>
        <p:spPr>
          <a:xfrm>
            <a:off x="5410200" y="2438400"/>
            <a:ext cx="1752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9</a:t>
            </a:r>
            <a:endParaRPr lang="vi-VN" dirty="0">
              <a:solidFill>
                <a:srgbClr val="FFC000"/>
              </a:solidFill>
            </a:endParaRPr>
          </a:p>
        </p:txBody>
      </p:sp>
      <p:pic>
        <p:nvPicPr>
          <p:cNvPr id="34" name="Content Placeholder 3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224"/>
            <a:ext cx="9144000" cy="6898943"/>
          </a:xfr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1828800" cy="15556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105" y="163037"/>
            <a:ext cx="1031364" cy="11026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335" y="231580"/>
            <a:ext cx="1031364" cy="110265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428" y="231579"/>
            <a:ext cx="1031364" cy="110265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750" y="274638"/>
            <a:ext cx="1031364" cy="110265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516" y="84113"/>
            <a:ext cx="1143764" cy="12228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96357" y="1750349"/>
            <a:ext cx="975600" cy="110913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8988" y="1883832"/>
            <a:ext cx="945000" cy="110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9157" y="240025"/>
            <a:ext cx="945000" cy="1109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2" b="92672" l="9217" r="94009">
                        <a14:foregroundMark x1="61290" y1="6034" x2="61290" y2="6034"/>
                        <a14:foregroundMark x1="66359" y1="17672" x2="66359" y2="17672"/>
                        <a14:foregroundMark x1="72811" y1="34052" x2="72811" y2="34052"/>
                        <a14:foregroundMark x1="78341" y1="34914" x2="78341" y2="34914"/>
                        <a14:foregroundMark x1="83410" y1="38362" x2="83410" y2="38362"/>
                        <a14:foregroundMark x1="87097" y1="43103" x2="87097" y2="43103"/>
                        <a14:foregroundMark x1="82949" y1="47845" x2="82949" y2="47845"/>
                        <a14:foregroundMark x1="79724" y1="59052" x2="79724" y2="59052"/>
                        <a14:foregroundMark x1="74194" y1="67672" x2="74194" y2="67672"/>
                        <a14:foregroundMark x1="68203" y1="71552" x2="68203" y2="71552"/>
                        <a14:foregroundMark x1="58986" y1="74569" x2="58986" y2="74569"/>
                        <a14:foregroundMark x1="49309" y1="74569" x2="49309" y2="74569"/>
                        <a14:foregroundMark x1="42857" y1="77586" x2="42857" y2="77586"/>
                        <a14:foregroundMark x1="39171" y1="87500" x2="39171" y2="87500"/>
                        <a14:foregroundMark x1="32719" y1="90086" x2="32719" y2="90086"/>
                        <a14:foregroundMark x1="26728" y1="88793" x2="26728" y2="88793"/>
                        <a14:foregroundMark x1="14747" y1="84052" x2="14747" y2="84052"/>
                        <a14:foregroundMark x1="38249" y1="71552" x2="38249" y2="71552"/>
                        <a14:foregroundMark x1="40553" y1="65948" x2="40553" y2="65948"/>
                        <a14:foregroundMark x1="32719" y1="61638" x2="32719" y2="61638"/>
                        <a14:foregroundMark x1="25346" y1="54741" x2="25346" y2="54741"/>
                        <a14:foregroundMark x1="17051" y1="49138" x2="17051" y2="49138"/>
                        <a14:foregroundMark x1="14286" y1="43534" x2="14286" y2="43534"/>
                        <a14:foregroundMark x1="12903" y1="38362" x2="12903" y2="38362"/>
                        <a14:foregroundMark x1="12903" y1="30603" x2="12903" y2="30603"/>
                        <a14:foregroundMark x1="12903" y1="22845" x2="12903" y2="22845"/>
                        <a14:foregroundMark x1="17051" y1="17241" x2="17051" y2="17241"/>
                        <a14:foregroundMark x1="20737" y1="10776" x2="20737" y2="10776"/>
                        <a14:foregroundMark x1="34562" y1="23276" x2="34562" y2="23276"/>
                        <a14:foregroundMark x1="28571" y1="15948" x2="28571" y2="15948"/>
                        <a14:foregroundMark x1="37327" y1="17241" x2="37327" y2="17241"/>
                        <a14:foregroundMark x1="38710" y1="11638" x2="38710" y2="11638"/>
                        <a14:foregroundMark x1="42857" y1="9914" x2="42857" y2="9914"/>
                        <a14:foregroundMark x1="50691" y1="13362" x2="50691" y2="13362"/>
                        <a14:foregroundMark x1="52535" y1="7759" x2="52535" y2="7759"/>
                        <a14:foregroundMark x1="55760" y1="9914" x2="55760" y2="9914"/>
                        <a14:foregroundMark x1="47005" y1="8190" x2="47005" y2="8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6685" y="3407356"/>
            <a:ext cx="975600" cy="1109135"/>
          </a:xfrm>
          <a:prstGeom prst="rect">
            <a:avLst/>
          </a:prstGeom>
        </p:spPr>
      </p:pic>
      <p:pic>
        <p:nvPicPr>
          <p:cNvPr id="3" name="Tiengchimhot-Dangcapnhat_mtjj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858988" y="5946119"/>
            <a:ext cx="609600" cy="609600"/>
          </a:xfrm>
          <a:prstGeom prst="rect">
            <a:avLst/>
          </a:prstGeom>
        </p:spPr>
      </p:pic>
      <p:sp>
        <p:nvSpPr>
          <p:cNvPr id="20" name="WordArt 8"/>
          <p:cNvSpPr>
            <a:spLocks noChangeArrowheads="1" noChangeShapeType="1" noTextEdit="1"/>
          </p:cNvSpPr>
          <p:nvPr/>
        </p:nvSpPr>
        <p:spPr bwMode="auto">
          <a:xfrm>
            <a:off x="5257800" y="4267200"/>
            <a:ext cx="1828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lang="en-US" sz="288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WordArt 8"/>
          <p:cNvSpPr>
            <a:spLocks noChangeArrowheads="1" noChangeShapeType="1" noTextEdit="1"/>
          </p:cNvSpPr>
          <p:nvPr/>
        </p:nvSpPr>
        <p:spPr bwMode="auto">
          <a:xfrm>
            <a:off x="6705600" y="4114800"/>
            <a:ext cx="1524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7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7924800" y="4191000"/>
            <a:ext cx="1752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880" b="1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9</a:t>
            </a:r>
            <a:r>
              <a:rPr lang="en-US" sz="288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</a:t>
            </a:r>
            <a:endParaRPr lang="en-US" sz="2880" b="1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929" y="-322721"/>
            <a:ext cx="1659310" cy="9323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2685 C -0.04167 -0.00672 -0.01562 -0.03264 0.01615 -0.03264 C 0.04878 -0.03264 0.075 -0.00672 0.075 0.02685 C 0.075 0.06041 0.10104 0.08657 0.13368 0.08657 C 0.16545 0.08657 0.19167 0.06041 0.19167 0.0268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59" presetClass="path" presetSubtype="0" accel="50200" decel="497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-1.38889E-6 -0.03496 0.0507 -0.06204 0.11215 -0.06204 C 0.17552 -0.06204 0.22587 -0.03496 0.22587 3.33333E-6 C 0.22587 0.03495 0.27656 0.06203 0.33924 0.06203 C 0.40052 0.06203 0.45122 0.03495 0.45122 3.33333E-6 " pathEditMode="relative" rAng="0" ptsTypes="AAAAA">
                                      <p:cBhvr>
                                        <p:cTn id="12" dur="2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500"/>
                            </p:stCondLst>
                            <p:childTnLst>
                              <p:par>
                                <p:cTn id="14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0.00625 -0.01898 0.01424 -0.03704 0.03038 -0.03704 C 0.04844 -0.03704 0.05469 -0.01898 0.06077 -1.85185E-6 C 0.06875 0.02107 0.07466 0.0419 0.09497 0.0419 C 0.11285 0.0419 0.11893 0.02107 0.12709 -1.85185E-6 C 0.13091 -0.01898 0.13872 -0.03704 0.15695 -0.03704 C 0.17309 -0.03704 0.18091 -0.01898 0.18733 -1.85185E-6 C 0.19306 0.02107 0.20104 0.0419 0.2191 0.0419 C 0.23716 0.0419 0.25104 -1.85185E-6 0.25104 0.00023 C 0.25677 -0.01898 0.26337 -0.03704 0.28091 -0.03704 C 0.29896 -0.03704 0.30556 -0.01898 0.31146 -1.85185E-6 C 0.31945 0.02107 0.32535 0.0419 0.34566 0.0419 C 0.36389 0.0419 0.36979 0.02107 0.37552 -1.85185E-6 C 0.38351 -0.01898 0.38976 -0.03704 0.40764 -0.03704 C 0.42361 -0.03704 0.43195 -0.01898 0.4382 -1.85185E-6 C 0.4441 0.02107 0.45209 0.0419 0.47014 0.0419 C 0.48837 0.0419 0.49427 0.02107 0.50261 -1.85185E-6 " pathEditMode="relative" rAng="0" ptsTypes="AAAAAAAAAAAAAAAAA">
                                      <p:cBhvr>
                                        <p:cTn id="15" dur="2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C 3.05556E-6 -0.03495 0.06545 -0.06204 0.14392 -0.06204 C 0.22517 -0.06204 0.2901 -0.03495 0.2901 -3.7037E-7 C 0.2901 0.03495 0.35521 0.06204 0.43663 0.06204 C 0.51562 0.06204 0.58107 0.03495 0.58107 -3.7037E-7 " pathEditMode="relative" rAng="0" ptsTypes="AAAAA">
                                      <p:cBhvr>
                                        <p:cTn id="17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C 5.55556E-7 -0.03495 0.07569 -0.06204 0.16736 -0.06204 C 0.26215 -0.06204 0.3375 -0.03495 0.3375 -3.7037E-7 C 0.3375 0.03495 0.41302 0.06204 0.50764 0.06204 C 0.59965 0.06204 0.67535 0.03495 0.67535 -3.7037E-7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C -5E-6 -0.03495 0.09063 -0.06204 0.20105 -0.06204 C 0.31476 -0.06204 0.40573 -0.03495 0.40573 1.11111E-6 C 0.40573 0.03495 0.49636 0.06204 0.61007 0.06204 C 0.72049 0.06204 0.81146 0.03495 0.81146 1.11111E-6 " pathEditMode="relative" rAng="0" ptsTypes="AAAAA">
                                      <p:cBhvr>
                                        <p:cTn id="23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4.72222E-6 0.0007 L -0.23959 -0.05324 L -0.33612 -0.11643 L -0.33612 -0.1162 L -0.53039 -0.02037 L -0.53039 -0.02014 L -0.53039 -0.02037 L -0.53039 -0.02014 L -0.53039 -0.02037 L -0.53039 -0.02014 " pathEditMode="relative" rAng="0" ptsTypes="AAAAAAAAA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8" y="-578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3.61111E-6 0.03634 -0.06407 0.06458 -0.14167 0.06458 C -0.2217 0.06458 -0.28559 0.03634 -0.28559 4.07407E-6 C -0.28559 -0.03635 -0.34966 -0.06436 -0.42952 -0.06436 C -0.5073 -0.06436 -0.57066 -0.03635 -0.57066 4.07407E-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-0.01563 -0.00764 -0.0691 -0.01481 -0.08785 -0.01481 C -0.2059 -0.01481 -0.32743 0.10139 -0.32743 0.21829 C -0.32743 0.15926 -0.3882 0.10139 -0.44583 0.10139 C -0.5066 0.10139 -0.56406 0.16019 -0.56406 0.21829 C -0.56406 0.18889 -0.59427 0.15926 -0.62465 0.15926 C -0.65521 0.15926 -0.68559 0.1882 -0.68559 0.21829 C -0.68559 0.20301 -0.70052 0.18889 -0.7158 0.18889 C -0.73125 0.18889 -0.74635 0.20417 -0.74635 0.21829 C -0.74635 0.21042 -0.75417 0.20301 -0.76163 0.20301 C -0.76545 0.20301 -0.77656 0.21065 -0.77656 0.21829 C -0.77656 0.21435 -0.7809 0.21042 -0.78455 0.21042 C -0.78455 0.20949 -0.79254 0.21435 -0.79254 0.21829 C -0.79254 0.21597 -0.79254 0.21435 -0.7967 0.21435 C -0.7967 0.21528 -0.80052 0.21644 -0.80052 0.21829 C -0.80052 0.21713 -0.80052 0.21597 -0.80052 0.21528 C -0.80451 0.21528 -0.80451 0.21597 -0.80451 0.21713 C -0.80851 0.21713 -0.80851 0.21644 -0.80851 0.21528 C -0.81198 0.21528 -0.81198 0.21597 -0.81198 0.21713 " pathEditMode="relative" rAng="0" ptsTypes="A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08" y="10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-0.11319 -0.0294 -0.13351 -0.49746 -0.24653 -0.52639 C -0.45816 -0.16644 -0.75121 -0.35602 -1.00312 -0.27084 L -1.00312 -0.27037 L -1.00312 -0.27084 L -1.00312 -0.27037 L -1.00312 -0.27084 C -0.9993 -0.26736 -0.99548 -0.26436 -0.99149 -0.26088 L -0.99149 -0.26042 L -0.93646 -0.27084 L -0.93646 -0.27037 L -0.93646 -0.27084 L -0.93646 -0.27037 " pathEditMode="relative" rAng="0" ptsTypes="AAAAA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56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4855E-7 L -0.02917 -0.52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57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5"/>
            <a:ext cx="9144000" cy="7239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29006"/>
            <a:ext cx="1752600" cy="1490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440">
            <a:off x="328185" y="5560903"/>
            <a:ext cx="2011277" cy="1710829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7953362" y="0"/>
            <a:ext cx="1190638" cy="16857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endParaRPr lang="vi-VN" sz="1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53401" y="5486400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 smtClean="0"/>
              <a:t>6</a:t>
            </a:r>
            <a:endParaRPr lang="en-US" sz="12000" b="1" dirty="0"/>
          </a:p>
        </p:txBody>
      </p:sp>
      <p:sp>
        <p:nvSpPr>
          <p:cNvPr id="24" name="Rectangle 23"/>
          <p:cNvSpPr/>
          <p:nvPr/>
        </p:nvSpPr>
        <p:spPr>
          <a:xfrm>
            <a:off x="3962400" y="5510613"/>
            <a:ext cx="761999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1</a:t>
            </a:r>
            <a:endParaRPr lang="en-US" sz="12000" b="1" dirty="0"/>
          </a:p>
        </p:txBody>
      </p:sp>
      <p:sp>
        <p:nvSpPr>
          <p:cNvPr id="25" name="Rectangle 24"/>
          <p:cNvSpPr/>
          <p:nvPr/>
        </p:nvSpPr>
        <p:spPr>
          <a:xfrm>
            <a:off x="5638800" y="5486400"/>
            <a:ext cx="761999" cy="106680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3</a:t>
            </a:r>
            <a:endParaRPr lang="en-US" sz="12000" b="1" dirty="0"/>
          </a:p>
        </p:txBody>
      </p:sp>
      <p:sp>
        <p:nvSpPr>
          <p:cNvPr id="26" name="Rectangle 25"/>
          <p:cNvSpPr/>
          <p:nvPr/>
        </p:nvSpPr>
        <p:spPr>
          <a:xfrm>
            <a:off x="4800600" y="5510613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 smtClean="0"/>
              <a:t>2</a:t>
            </a:r>
            <a:endParaRPr lang="en-US" sz="12000" b="1" dirty="0"/>
          </a:p>
        </p:txBody>
      </p:sp>
      <p:sp>
        <p:nvSpPr>
          <p:cNvPr id="27" name="Rectangle 26"/>
          <p:cNvSpPr/>
          <p:nvPr/>
        </p:nvSpPr>
        <p:spPr>
          <a:xfrm>
            <a:off x="7315200" y="5469198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5</a:t>
            </a:r>
            <a:endParaRPr lang="en-US" sz="12000" b="1" dirty="0"/>
          </a:p>
        </p:txBody>
      </p:sp>
      <p:sp>
        <p:nvSpPr>
          <p:cNvPr id="28" name="Rectangle 27"/>
          <p:cNvSpPr/>
          <p:nvPr/>
        </p:nvSpPr>
        <p:spPr>
          <a:xfrm>
            <a:off x="6477000" y="5486400"/>
            <a:ext cx="762000" cy="1042587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0" b="1" dirty="0"/>
              <a:t>4</a:t>
            </a:r>
            <a:endParaRPr lang="en-US" sz="1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85800"/>
            <a:ext cx="1133475" cy="8274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044218"/>
            <a:ext cx="1133475" cy="827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044218"/>
            <a:ext cx="1133475" cy="8274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609600"/>
            <a:ext cx="1133475" cy="8274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31" y="-38397"/>
            <a:ext cx="1133475" cy="8274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881066"/>
            <a:ext cx="1133475" cy="8274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49" y="51189"/>
            <a:ext cx="1133475" cy="8274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6655"/>
            <a:ext cx="1133475" cy="8274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100000" l="0" r="100000">
                        <a14:foregroundMark x1="1521" y1="44792" x2="1521" y2="44792"/>
                        <a14:foregroundMark x1="9506" y1="35417" x2="9506" y2="35417"/>
                        <a14:foregroundMark x1="15589" y1="15625" x2="15589" y2="15625"/>
                        <a14:foregroundMark x1="30418" y1="17188" x2="30418" y2="17188"/>
                        <a14:foregroundMark x1="41445" y1="4167" x2="41445" y2="4167"/>
                        <a14:foregroundMark x1="57414" y1="7292" x2="57414" y2="7292"/>
                        <a14:foregroundMark x1="74525" y1="4688" x2="74525" y2="4688"/>
                        <a14:foregroundMark x1="86692" y1="20313" x2="86692" y2="20313"/>
                        <a14:foregroundMark x1="95437" y1="33333" x2="95437" y2="33333"/>
                        <a14:foregroundMark x1="93916" y1="46875" x2="93916" y2="46875"/>
                        <a14:foregroundMark x1="92776" y1="63021" x2="92776" y2="63021"/>
                        <a14:foregroundMark x1="80989" y1="72396" x2="80989" y2="72396"/>
                        <a14:foregroundMark x1="71483" y1="91667" x2="71483" y2="91667"/>
                        <a14:foregroundMark x1="50951" y1="90104" x2="50951" y2="90104"/>
                        <a14:foregroundMark x1="36122" y1="95833" x2="36122" y2="95833"/>
                        <a14:foregroundMark x1="23574" y1="86979" x2="23574" y2="86979"/>
                        <a14:foregroundMark x1="6084" y1="81771" x2="6084" y2="81771"/>
                        <a14:foregroundMark x1="7985" y1="62500" x2="7985" y2="62500"/>
                        <a14:foregroundMark x1="35361" y1="49479" x2="35361" y2="49479"/>
                        <a14:foregroundMark x1="66160" y1="46354" x2="66160" y2="46354"/>
                        <a14:foregroundMark x1="46008" y1="62500" x2="46008" y2="62500"/>
                        <a14:foregroundMark x1="53232" y1="70313" x2="53232" y2="70313"/>
                        <a14:foregroundMark x1="58935" y1="60417" x2="58935" y2="60417"/>
                        <a14:foregroundMark x1="31939" y1="71875" x2="31939" y2="71875"/>
                        <a14:foregroundMark x1="75665" y1="58854" x2="75665" y2="58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381000"/>
            <a:ext cx="1133475" cy="82748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-0.11198 0.475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237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01406 0.384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9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0364 0.644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21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0469 0.373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865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3177 0.518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259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19636 0.4629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231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04636 0.406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03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7083 0.4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2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0.07136 0.420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0.18333 -0.309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54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9167 -0.31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0"/>
            <a:ext cx="9153099" cy="6858000"/>
          </a:xfrm>
        </p:spPr>
      </p:pic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0" y="304800"/>
            <a:ext cx="6248400" cy="1219200"/>
          </a:xfrm>
          <a:prstGeom prst="cloudCallout">
            <a:avLst>
              <a:gd name="adj1" fmla="val 33333"/>
              <a:gd name="adj2" fmla="val 19699"/>
            </a:avLst>
          </a:prstGeom>
          <a:solidFill>
            <a:srgbClr val="FFFF66"/>
          </a:solidFill>
          <a:ln w="9525">
            <a:solidFill>
              <a:srgbClr val="26EA39"/>
            </a:solidFill>
            <a:round/>
          </a:ln>
        </p:spPr>
        <p:txBody>
          <a:bodyPr lIns="72066" tIns="36034" rIns="72066" bIns="36034"/>
          <a:lstStyle>
            <a:lvl1pPr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305800" cy="17526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NHÓM, ĐẾM, NHẬN BIẾT NHÓM CÓ 10 ĐỐI TƯỢNG, SỐ 10.</a:t>
            </a:r>
            <a:endParaRPr lang="vi-VN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dmin\Downloads\DSC08051a-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33400" y="-76200"/>
            <a:ext cx="9753600" cy="7086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440">
            <a:off x="2766585" y="5148867"/>
            <a:ext cx="2011277" cy="1710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" b="56994" l="0" r="99301">
                        <a14:foregroundMark x1="16608" y1="34447" x2="16608" y2="34447"/>
                        <a14:foregroundMark x1="21853" y1="22756" x2="21853" y2="22756"/>
                        <a14:foregroundMark x1="26399" y1="23382" x2="26399" y2="23382"/>
                        <a14:foregroundMark x1="77448" y1="18580" x2="77448" y2="18580"/>
                        <a14:foregroundMark x1="88462" y1="22756" x2="88462" y2="22756"/>
                        <a14:foregroundMark x1="75699" y1="20042" x2="75699" y2="20042"/>
                        <a14:foregroundMark x1="86189" y1="20668" x2="86189" y2="20668"/>
                        <a14:backgroundMark x1="97028" y1="28184" x2="97028" y2="28184"/>
                        <a14:backgroundMark x1="37937" y1="30271" x2="37937" y2="30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440">
            <a:off x="6119385" y="3853468"/>
            <a:ext cx="2011277" cy="17108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2083 -0.90879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4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2084 -0.70486 " pathEditMode="relative" rAng="0" ptsTypes="AA">
                                      <p:cBhvr>
                                        <p:cTn id="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khung cảnh bầu trời hoạt h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0" name="AutoShape 6" descr="Kết quả hình ảnh cho hình ảnh đám mây trên bầu trời hoạt h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7" name="AutoShape 13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9" name="AutoShape 15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1" name="AutoShape 17" descr="Kết quả hình ảnh cho hình ảnh mặt trờ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42" name="Picture 18" descr="C:\Users\Admin\Downloads\IMG_2042bJPG-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0"/>
            <a:ext cx="8243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"/>
            <a:ext cx="21240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304800"/>
            <a:ext cx="14208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1905000" cy="97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438400"/>
            <a:ext cx="1371600" cy="8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71600"/>
            <a:ext cx="21240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0"/>
            <a:ext cx="1133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743200"/>
            <a:ext cx="1819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905000"/>
            <a:ext cx="1133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0"/>
            <a:ext cx="82434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399</Words>
  <Application>WPS Presentation</Application>
  <PresentationFormat>On-screen Show (4:3)</PresentationFormat>
  <Paragraphs>94</Paragraphs>
  <Slides>23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Times New Roman</vt:lpstr>
      <vt:lpstr>Georgia</vt:lpstr>
      <vt:lpstr>Tahoma</vt:lpstr>
      <vt:lpstr>Arial</vt:lpstr>
      <vt:lpstr>Microsoft YaHei</vt:lpstr>
      <vt:lpstr>Arial Unicode MS</vt:lpstr>
      <vt:lpstr>Monotype Corsiva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TẠO NHÓM, ĐẾM, NHẬN BIẾT NHÓM CÓ 10 ĐỐI TƯỢNG, SỐ 10.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606</cp:revision>
  <dcterms:created xsi:type="dcterms:W3CDTF">2010-03-27T02:19:00Z</dcterms:created>
  <dcterms:modified xsi:type="dcterms:W3CDTF">2024-05-29T09:47:12Z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2AE59AB768AB4A1F9D7A3A05644895FD</vt:lpwstr>
  </property>
  <property fmtid="{D5CDD505-2E9C-101B-9397-08002B2CF9AE}" pid="3" name="KSOProductBuildVer">
    <vt:lpwstr>1033-12.2.0.16909</vt:lpwstr>
  </property>
</Properties>
</file>