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/>
    <p:restoredTop sz="94623"/>
  </p:normalViewPr>
  <p:slideViewPr>
    <p:cSldViewPr showGuides="1">
      <p:cViewPr>
        <p:scale>
          <a:sx n="28" d="100"/>
          <a:sy n="28" d="100"/>
        </p:scale>
        <p:origin x="-2352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9770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1200" y="-4343400"/>
            <a:ext cx="23622000" cy="1771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912" y="475347"/>
            <a:ext cx="7202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</a:t>
            </a:r>
            <a:r>
              <a:rPr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XÃ BUÔN HỒ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937" y="2286000"/>
            <a:ext cx="5704126" cy="3477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altLang="en-US" sz="25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T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5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Thị mỹ Linh</a:t>
            </a:r>
            <a:endParaRPr lang="en-US" altLang="en-US" sz="2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1141258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257</Words>
  <Application>Microsoft Office PowerPoint</Application>
  <PresentationFormat>On-screen Show (4:3)</PresentationFormat>
  <Paragraphs>52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Nguyen </cp:lastModifiedBy>
  <cp:revision>189</cp:revision>
  <dcterms:created xsi:type="dcterms:W3CDTF">2008-02-27T09:52:29Z</dcterms:created>
  <dcterms:modified xsi:type="dcterms:W3CDTF">2024-05-09T14:31:46Z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