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0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84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slide" Target="slide14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6081395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tuyết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3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4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5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6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1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2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2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2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2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1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1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/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  <a:endParaRPr lang="en-US" sz="4000" dirty="0">
                <a:solidFill>
                  <a:srgbClr val="00CCFF"/>
                </a:solidFill>
                <a:latin typeface=".VnCooperH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WPS Presentation</Application>
  <PresentationFormat>On-screen Show (4:3)</PresentationFormat>
  <Paragraphs>139</Paragraphs>
  <Slides>22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.VnCooperH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gatty123 nhung</cp:lastModifiedBy>
  <cp:revision>50</cp:revision>
  <dcterms:created xsi:type="dcterms:W3CDTF">2016-04-10T13:01:00Z</dcterms:created>
  <dcterms:modified xsi:type="dcterms:W3CDTF">2023-04-22T12:54:43Z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79988CB70D464A9CA96632DE2870E8AC</vt:lpwstr>
  </property>
  <property fmtid="{D5CDD505-2E9C-101B-9397-08002B2CF9AE}" pid="3" name="KSOProductBuildVer">
    <vt:lpwstr>1033-11.2.0.11536</vt:lpwstr>
  </property>
</Properties>
</file>