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75" r:id="rId4"/>
    <p:sldId id="276" r:id="rId5"/>
    <p:sldId id="270" r:id="rId6"/>
    <p:sldId id="265" r:id="rId7"/>
    <p:sldId id="271" r:id="rId8"/>
    <p:sldId id="272" r:id="rId9"/>
    <p:sldId id="273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5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7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2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6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2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5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8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7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2BCB4-61BB-4359-9FBE-0EC0B28A4BF3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CEAB8-208E-4089-9DA7-4FC338B3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6.pn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12" Type="http://schemas.openxmlformats.org/officeDocument/2006/relationships/image" Target="../media/image5.jpeg"/><Relationship Id="rId2" Type="http://schemas.openxmlformats.org/officeDocument/2006/relationships/image" Target="../media/image13.gif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openxmlformats.org/officeDocument/2006/relationships/image" Target="../media/image4.jpeg"/><Relationship Id="rId5" Type="http://schemas.openxmlformats.org/officeDocument/2006/relationships/image" Target="../media/image16.jpeg"/><Relationship Id="rId15" Type="http://schemas.openxmlformats.org/officeDocument/2006/relationships/image" Target="../media/image22.pn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Relationship Id="rId1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6.pn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12" Type="http://schemas.openxmlformats.org/officeDocument/2006/relationships/image" Target="../media/image5.jpeg"/><Relationship Id="rId2" Type="http://schemas.openxmlformats.org/officeDocument/2006/relationships/image" Target="../media/image13.gif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openxmlformats.org/officeDocument/2006/relationships/image" Target="../media/image4.jpeg"/><Relationship Id="rId5" Type="http://schemas.openxmlformats.org/officeDocument/2006/relationships/image" Target="../media/image16.jpeg"/><Relationship Id="rId15" Type="http://schemas.openxmlformats.org/officeDocument/2006/relationships/image" Target="../media/image22.pn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Relationship Id="rId1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z63353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z63353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5038"/>
            <a:ext cx="91440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32120E-5FA0-2D15-206C-0D4518D24DD4}"/>
              </a:ext>
            </a:extLst>
          </p:cNvPr>
          <p:cNvSpPr txBox="1"/>
          <p:nvPr/>
        </p:nvSpPr>
        <p:spPr>
          <a:xfrm>
            <a:off x="1828800" y="2551837"/>
            <a:ext cx="58674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Chủ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Thực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Chủ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nhánh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loại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quả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toán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tài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nhận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biết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lượng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phạm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vi 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tuổi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5 – 6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tuổi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277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295400"/>
            <a:ext cx="7391400" cy="990600"/>
          </a:xfrm>
          <a:prstGeom prst="rect">
            <a:avLst/>
          </a:prstGeom>
        </p:spPr>
        <p:txBody>
          <a:bodyPr>
            <a:normAutofit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all" spc="0" normalizeH="0" baseline="0" noProof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Giờ</a:t>
            </a:r>
            <a:r>
              <a:rPr kumimoji="0" lang="en-US" sz="6000" b="1" i="0" u="none" strike="noStrike" kern="1200" cap="all" spc="0" normalizeH="0" baseline="0" noProof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6000" b="1" i="0" u="none" strike="noStrike" kern="1200" cap="all" spc="0" normalizeH="0" baseline="0" noProof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học</a:t>
            </a:r>
            <a:r>
              <a:rPr kumimoji="0" lang="en-US" sz="6000" b="1" i="0" u="none" strike="noStrike" kern="1200" cap="all" spc="0" normalizeH="0" baseline="0" noProof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6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ea typeface="+mj-ea"/>
                <a:cs typeface="+mj-cs"/>
              </a:rPr>
              <a:t>KẾT THÚC</a:t>
            </a:r>
            <a:r>
              <a:rPr kumimoji="0" lang="en-US" sz="6000" b="1" i="0" u="none" strike="noStrike" kern="1200" cap="all" spc="0" normalizeH="0" baseline="0" noProof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!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971800"/>
            <a:ext cx="8935459" cy="16764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err="1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Xin</a:t>
            </a:r>
            <a:r>
              <a:rPr lang="en-US" sz="6000" b="1" cap="none" spc="0" dirty="0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000" b="1" cap="none" spc="0" dirty="0" err="1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chân</a:t>
            </a:r>
            <a:r>
              <a:rPr lang="en-US" sz="6000" b="1" cap="none" spc="0" dirty="0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000" b="1" cap="none" spc="0" dirty="0" err="1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thành</a:t>
            </a:r>
            <a:r>
              <a:rPr lang="en-US" sz="6000" b="1" cap="none" spc="0" dirty="0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000" b="1" cap="none" spc="0" dirty="0" err="1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cảm</a:t>
            </a:r>
            <a:r>
              <a:rPr lang="en-US" sz="6000" b="1" cap="none" spc="0" dirty="0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000" b="1" cap="none" spc="0" dirty="0" err="1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ơn</a:t>
            </a:r>
            <a:r>
              <a:rPr lang="en-US" sz="6000" b="1" cap="none" spc="0" dirty="0">
                <a:ln w="1143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85800" y="3657600"/>
            <a:ext cx="7696200" cy="2857500"/>
            <a:chOff x="685800" y="3657600"/>
            <a:chExt cx="7696200" cy="2857500"/>
          </a:xfrm>
        </p:grpSpPr>
        <p:pic>
          <p:nvPicPr>
            <p:cNvPr id="5" name="Picture 16" descr="__Mot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1800" y="3657600"/>
              <a:ext cx="1676400" cy="1529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9" descr="z152055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85800" y="5334000"/>
              <a:ext cx="1219200" cy="1181100"/>
            </a:xfrm>
            <a:prstGeom prst="rect">
              <a:avLst/>
            </a:prstGeom>
            <a:noFill/>
          </p:spPr>
        </p:pic>
        <p:pic>
          <p:nvPicPr>
            <p:cNvPr id="7" name="Picture 10" descr="z152055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2057400" y="5334000"/>
              <a:ext cx="1219200" cy="1181100"/>
            </a:xfrm>
            <a:prstGeom prst="rect">
              <a:avLst/>
            </a:prstGeom>
            <a:noFill/>
          </p:spPr>
        </p:pic>
        <p:pic>
          <p:nvPicPr>
            <p:cNvPr id="8" name="Picture 7" descr="z152055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91200" y="5334000"/>
              <a:ext cx="1219200" cy="1181100"/>
            </a:xfrm>
            <a:prstGeom prst="rect">
              <a:avLst/>
            </a:prstGeom>
            <a:noFill/>
          </p:spPr>
        </p:pic>
        <p:pic>
          <p:nvPicPr>
            <p:cNvPr id="9" name="Picture 8" descr="z152055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2800" y="5334000"/>
              <a:ext cx="1219200" cy="1181100"/>
            </a:xfrm>
            <a:prstGeom prst="rect">
              <a:avLst/>
            </a:prstGeom>
            <a:noFill/>
          </p:spPr>
        </p:pic>
        <p:pic>
          <p:nvPicPr>
            <p:cNvPr id="10" name="Picture 16" descr="__Mot1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5029200" y="3657600"/>
              <a:ext cx="1676400" cy="1529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494362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"/>
                            </p:stCondLst>
                            <p:childTnLst>
                              <p:par>
                                <p:cTn id="11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650"/>
                            </p:stCondLst>
                            <p:childTnLst>
                              <p:par>
                                <p:cTn id="19" presetID="23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4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istrator\Desktop\anh nên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HELLO\Downloads\2.jpg.crdownl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09800"/>
            <a:ext cx="1483941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HELLO\Downloads\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7200"/>
            <a:ext cx="1524000" cy="146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HELLO\Downloads\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299" y="2209800"/>
            <a:ext cx="1696101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HELLO\Downloads\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19467"/>
            <a:ext cx="1732899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ELLO\Downloads\4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47563"/>
            <a:ext cx="1702759" cy="151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Users\HELLO\Downloads\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289" y="1746688"/>
            <a:ext cx="1732899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HELLO\Downloads\2.jpg.crdownl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539" y="3009900"/>
            <a:ext cx="1483941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HELLO\Downloads\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641" y="1547833"/>
            <a:ext cx="1524000" cy="146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HELLO\Downloads\4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444" y="247563"/>
            <a:ext cx="1702759" cy="151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09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ELLO\Downloads\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048" y="1600200"/>
            <a:ext cx="1946261" cy="173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HELLO\Downloads\2.jpg.crdownloa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208" y="2590800"/>
            <a:ext cx="1781375" cy="173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HELLO\Downloads\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76407"/>
            <a:ext cx="1905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ELLO\Downloads\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0"/>
            <a:ext cx="2095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HELLO\Downloads\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3" y="3147164"/>
            <a:ext cx="1905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HELLO\Downloads\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3" y="3147164"/>
            <a:ext cx="1905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HELLO\Downloads\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14" y="4326700"/>
            <a:ext cx="1946261" cy="173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HELLO\Downloads\2.jpg.crdownloa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409" y="996758"/>
            <a:ext cx="1676400" cy="163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HELLO\Downloads\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763" y="2186837"/>
            <a:ext cx="1943100" cy="155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04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ELLO\Downloads\Background-cay-xanh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29600" y="-797884"/>
            <a:ext cx="17602200" cy="817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E:\giao an download\chi hue powpoi toanf quan moi\animal5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6019800" y="1024042"/>
            <a:ext cx="1023870" cy="816794"/>
          </a:xfrm>
          <a:prstGeom prst="rect">
            <a:avLst/>
          </a:prstGeom>
          <a:noFill/>
        </p:spPr>
      </p:pic>
      <p:pic>
        <p:nvPicPr>
          <p:cNvPr id="7" name="Picture 6" descr="E:\giao an download\chi hue powpoi toanf quan moi\animal5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2438398" y="1321938"/>
            <a:ext cx="1066799" cy="851041"/>
          </a:xfrm>
          <a:prstGeom prst="rect">
            <a:avLst/>
          </a:prstGeom>
          <a:noFill/>
        </p:spPr>
      </p:pic>
      <p:pic>
        <p:nvPicPr>
          <p:cNvPr id="8" name="Picture 7" descr="E:\giao an download\chi hue powpoi toanf quan moi\animal5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3505198" y="-139497"/>
            <a:ext cx="914401" cy="729465"/>
          </a:xfrm>
          <a:prstGeom prst="rect">
            <a:avLst/>
          </a:prstGeom>
          <a:noFill/>
        </p:spPr>
      </p:pic>
      <p:pic>
        <p:nvPicPr>
          <p:cNvPr id="9" name="Picture 8" descr="E:\giao an download\chi hue powpoi toanf quan moi\animal5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1524000" y="2667000"/>
            <a:ext cx="969496" cy="773418"/>
          </a:xfrm>
          <a:prstGeom prst="rect">
            <a:avLst/>
          </a:prstGeom>
          <a:noFill/>
        </p:spPr>
      </p:pic>
      <p:pic>
        <p:nvPicPr>
          <p:cNvPr id="10" name="Picture 9" descr="E:\giao an download\chi hue powpoi toanf quan moi\animal5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5046297" y="289938"/>
            <a:ext cx="920216" cy="734104"/>
          </a:xfrm>
          <a:prstGeom prst="rect">
            <a:avLst/>
          </a:prstGeom>
          <a:noFill/>
        </p:spPr>
      </p:pic>
      <p:pic>
        <p:nvPicPr>
          <p:cNvPr id="11" name="Picture 10" descr="E:\giao an download\chi hue powpoi toanf quan moi\animal5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7086599" y="2374913"/>
            <a:ext cx="976201" cy="778766"/>
          </a:xfrm>
          <a:prstGeom prst="rect">
            <a:avLst/>
          </a:prstGeom>
          <a:noFill/>
        </p:spPr>
      </p:pic>
      <p:pic>
        <p:nvPicPr>
          <p:cNvPr id="12" name="Picture 11" descr="E:\giao an download\chi hue powpoi toanf quan moi\animal5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7043670" y="567882"/>
            <a:ext cx="957330" cy="763712"/>
          </a:xfrm>
          <a:prstGeom prst="rect">
            <a:avLst/>
          </a:prstGeom>
          <a:noFill/>
        </p:spPr>
      </p:pic>
      <p:pic>
        <p:nvPicPr>
          <p:cNvPr id="13" name="Picture 12" descr="E:\giao an download\chi hue powpoi toanf quan moi\animal5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4419599" y="2009524"/>
            <a:ext cx="968299" cy="7724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645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-0.00416 0.90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4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-0.02257 0.724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3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1111E-6 L -0.01667 0.6895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3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1875 0.8486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4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-0.0059 0.8171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4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istrator\Desktop\anh nên\738197nliachzvk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499429" y="0"/>
            <a:ext cx="4648200" cy="6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Administrator\Desktop\anh nên\738197nliachzvk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535714" y="6172199"/>
            <a:ext cx="4575629" cy="6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Administrator\Desktop\anh nên\738197nliachzvk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-148771" y="6248398"/>
            <a:ext cx="4648200" cy="6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Administrator\Desktop\anh nên\738197nliachzvk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3856" y="0"/>
            <a:ext cx="4128655" cy="6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 descr="C:\Users\SNG\Desktop\Untitled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28" y="931102"/>
            <a:ext cx="838200" cy="1467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 descr="C:\Users\SNG\Desktop\Untitled-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442" y="911269"/>
            <a:ext cx="771320" cy="1467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 descr="C:\Users\SNG\Desktop\Untitled-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641" y="882563"/>
            <a:ext cx="795027" cy="1448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C:\Users\SNG\Desktop\Untitled-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540" y="911269"/>
            <a:ext cx="832981" cy="1391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36" descr="C:\Users\SNG\Desktop\Untitled-1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514" y="931102"/>
            <a:ext cx="826237" cy="1374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37" descr="C:\Users\SNG\Desktop\Untitled-1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349" y="931102"/>
            <a:ext cx="801994" cy="1371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712" y="2989806"/>
            <a:ext cx="1382323" cy="2039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Picture 43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835" y="2955880"/>
            <a:ext cx="1262565" cy="2073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Picture 44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142" y="2989806"/>
            <a:ext cx="1445701" cy="2039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Picture 45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48" y="2987225"/>
            <a:ext cx="1384573" cy="2117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46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36" y="2987225"/>
            <a:ext cx="1524354" cy="204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Picture 47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272" y="3060129"/>
            <a:ext cx="1524000" cy="20035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HELLO\Downloads\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358" y="5197670"/>
            <a:ext cx="122138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ELLO\Downloads\2.jpg.crdownload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026" y="5197670"/>
            <a:ext cx="1149928" cy="112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ELLO\Downloads\3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101" y="5160975"/>
            <a:ext cx="1380811" cy="115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ELLO\Downloads\4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13" y="5154712"/>
            <a:ext cx="122617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ELLO\Downloads\5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085" y="5197670"/>
            <a:ext cx="1403769" cy="117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886" y="665967"/>
            <a:ext cx="1142999" cy="1712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167" y="3177553"/>
            <a:ext cx="1282543" cy="177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696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Administrator\Desktop\anh nên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3" y="0"/>
            <a:ext cx="91557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Users\Administrator\Desktop\toán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67" y="762000"/>
            <a:ext cx="6660868" cy="533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67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istrator\Desktop\anh nên\738197nliachzvk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499429" y="0"/>
            <a:ext cx="4648200" cy="6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Administrator\Desktop\anh nên\738197nliachzvk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535714" y="6172199"/>
            <a:ext cx="4575629" cy="6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Administrator\Desktop\anh nên\738197nliachzvk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-148771" y="6248398"/>
            <a:ext cx="4648200" cy="6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Administrator\Desktop\anh nên\738197nliachzvk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3856" y="0"/>
            <a:ext cx="4128655" cy="6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 descr="C:\Users\SNG\Desktop\Untitled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28" y="931102"/>
            <a:ext cx="838200" cy="1467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 descr="C:\Users\SNG\Desktop\Untitled-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442" y="911269"/>
            <a:ext cx="771320" cy="1467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 descr="C:\Users\SNG\Desktop\Untitled-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641" y="882563"/>
            <a:ext cx="795027" cy="1448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C:\Users\SNG\Desktop\Untitled-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540" y="911269"/>
            <a:ext cx="832981" cy="1391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36" descr="C:\Users\SNG\Desktop\Untitled-1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514" y="931102"/>
            <a:ext cx="826237" cy="1374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37" descr="C:\Users\SNG\Desktop\Untitled-1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349" y="931102"/>
            <a:ext cx="801994" cy="1371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712" y="2989806"/>
            <a:ext cx="1382323" cy="2039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Picture 43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835" y="2955880"/>
            <a:ext cx="1262565" cy="2073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Picture 44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142" y="2989806"/>
            <a:ext cx="1445701" cy="2039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Picture 45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48" y="2987225"/>
            <a:ext cx="1384573" cy="2117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46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36" y="2987225"/>
            <a:ext cx="1524354" cy="204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Picture 47" descr="D:\cao-vtai-ngay-hinh-anh-chat-luong-e-qua-sau-rieng-voi-khoan-9-944-hinh-anh-cuc-dep-de-ban-chon-lua-62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272" y="3060129"/>
            <a:ext cx="1524000" cy="20035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HELLO\Downloads\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358" y="5197670"/>
            <a:ext cx="122138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ELLO\Downloads\2.jpg.crdownload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026" y="5197670"/>
            <a:ext cx="1149928" cy="112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ELLO\Downloads\3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101" y="5160975"/>
            <a:ext cx="1380811" cy="115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ELLO\Downloads\4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13" y="5154712"/>
            <a:ext cx="122617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ELLO\Downloads\5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085" y="5197670"/>
            <a:ext cx="1403769" cy="117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886" y="665967"/>
            <a:ext cx="1142999" cy="1712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167" y="3177553"/>
            <a:ext cx="1282543" cy="177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 descr="C:\Users\HELLO\Downloads\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1996" y="5197670"/>
            <a:ext cx="122138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HELLO\Downloads\2.jpg.crdownload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88" y="5197670"/>
            <a:ext cx="1149928" cy="112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HELLO\Downloads\3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463" y="5160975"/>
            <a:ext cx="1380811" cy="115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HELLO\Downloads\4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275" y="5154712"/>
            <a:ext cx="122617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C:\Users\HELLO\Downloads\5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447" y="5197670"/>
            <a:ext cx="1403769" cy="117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75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istrator\Desktop\anh nên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3622" y="1905000"/>
            <a:ext cx="7010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Trò chơi:</a:t>
            </a:r>
            <a:endParaRPr lang="en-US" sz="5400" b="1" dirty="0">
              <a:ln w="22225">
                <a:solidFill>
                  <a:srgbClr val="ED7D31"/>
                </a:solidFill>
                <a:prstDash val="solid"/>
              </a:ln>
              <a:solidFill>
                <a:srgbClr val="ED7D31">
                  <a:lumMod val="40000"/>
                  <a:lumOff val="60000"/>
                </a:srgbClr>
              </a:solidFill>
            </a:endParaRPr>
          </a:p>
          <a:p>
            <a:pPr algn="ctr"/>
            <a:r>
              <a:rPr lang="vi-VN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 </a:t>
            </a:r>
            <a:r>
              <a:rPr lang="en-US" sz="54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Tìm</a:t>
            </a:r>
            <a:r>
              <a:rPr lang="en-US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 </a:t>
            </a:r>
            <a:r>
              <a:rPr lang="en-US" sz="54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đúng</a:t>
            </a:r>
            <a:r>
              <a:rPr lang="en-US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 </a:t>
            </a:r>
            <a:r>
              <a:rPr lang="en-US" sz="54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vườn</a:t>
            </a:r>
            <a:r>
              <a:rPr lang="en-US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 </a:t>
            </a:r>
            <a:r>
              <a:rPr lang="en-US" sz="54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cây</a:t>
            </a:r>
            <a:endParaRPr lang="en-US" sz="5400" b="1" dirty="0">
              <a:ln w="22225">
                <a:solidFill>
                  <a:srgbClr val="ED7D31"/>
                </a:solidFill>
                <a:prstDash val="solid"/>
              </a:ln>
              <a:solidFill>
                <a:srgbClr val="ED7D31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069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istrator\Desktop\anh nên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62200" y="1831244"/>
            <a:ext cx="4674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Trò chơi: </a:t>
            </a:r>
            <a:endParaRPr lang="en-US" sz="5400" b="1" dirty="0">
              <a:ln w="22225">
                <a:solidFill>
                  <a:srgbClr val="ED7D31"/>
                </a:solidFill>
                <a:prstDash val="solid"/>
              </a:ln>
              <a:solidFill>
                <a:srgbClr val="ED7D31">
                  <a:lumMod val="40000"/>
                  <a:lumOff val="60000"/>
                </a:srgbClr>
              </a:solidFill>
            </a:endParaRPr>
          </a:p>
          <a:p>
            <a:pPr algn="ctr"/>
            <a:r>
              <a:rPr lang="en-US" sz="54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Thử</a:t>
            </a:r>
            <a:r>
              <a:rPr lang="en-US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 </a:t>
            </a:r>
            <a:r>
              <a:rPr lang="en-US" sz="54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tài</a:t>
            </a:r>
            <a:r>
              <a:rPr lang="en-US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 </a:t>
            </a:r>
            <a:r>
              <a:rPr lang="en-US" sz="54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của</a:t>
            </a:r>
            <a:r>
              <a:rPr lang="en-US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 </a:t>
            </a:r>
            <a:r>
              <a:rPr lang="en-US" sz="54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bé</a:t>
            </a:r>
            <a:endParaRPr lang="en-US" sz="5400" b="1" dirty="0">
              <a:ln w="22225">
                <a:solidFill>
                  <a:srgbClr val="ED7D31"/>
                </a:solidFill>
                <a:prstDash val="solid"/>
              </a:ln>
              <a:solidFill>
                <a:srgbClr val="ED7D31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06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68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Viet Pham Quoc</cp:lastModifiedBy>
  <cp:revision>38</cp:revision>
  <dcterms:created xsi:type="dcterms:W3CDTF">2016-10-03T13:25:31Z</dcterms:created>
  <dcterms:modified xsi:type="dcterms:W3CDTF">2025-04-23T13:54:41Z</dcterms:modified>
</cp:coreProperties>
</file>