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8" r:id="rId18"/>
    <p:sldId id="279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B&#7847;u%20B&#237;%20Th&#432;&#417;ng%20Nhau%20-%20&#272;ang%20C&#7853;p%20Nh&#7853;t%20_%20Ch&#7845;t%20L&#432;&#7907;ng%20128%20kps.mp3" TargetMode="Externa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928255" y="1094509"/>
            <a:ext cx="7010400" cy="426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Nếu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vẻ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vỗ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3512" y="23534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716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1147465"/>
            <a:ext cx="38924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50800"/>
                <a:solidFill>
                  <a:srgbClr val="FFFF00"/>
                </a:solidFill>
              </a:rPr>
              <a:t>Hoạt</a:t>
            </a:r>
            <a:r>
              <a:rPr lang="en-US" sz="5400" b="1" dirty="0">
                <a:ln w="50800"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 w="50800"/>
                <a:solidFill>
                  <a:srgbClr val="FFFF00"/>
                </a:solidFill>
              </a:rPr>
              <a:t>động</a:t>
            </a:r>
            <a:r>
              <a:rPr lang="en-US" sz="5400" b="1" dirty="0">
                <a:ln w="50800"/>
                <a:solidFill>
                  <a:srgbClr val="FFFF00"/>
                </a:solidFill>
              </a:rPr>
              <a:t> </a:t>
            </a:r>
            <a:r>
              <a:rPr lang="en-US" sz="5400" b="1" dirty="0" smtClean="0">
                <a:ln w="50800"/>
                <a:solidFill>
                  <a:srgbClr val="FFFF00"/>
                </a:solidFill>
              </a:rPr>
              <a:t>2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505670"/>
            <a:ext cx="74815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Trẻ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hiểu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về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tác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phẩm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3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1143" y="838200"/>
            <a:ext cx="38924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3:</a:t>
            </a:r>
            <a:endParaRPr lang="en-US" sz="5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981200"/>
            <a:ext cx="731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Ghép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truyện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5" name="Bầu Bí Thương Nhau - Đang Cập Nhật _ Chất Lượng 128 kp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úc mừng. ng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3000" y="6096000"/>
            <a:ext cx="609600" cy="609600"/>
          </a:xfrm>
        </p:spPr>
      </p:pic>
      <p:pic>
        <p:nvPicPr>
          <p:cNvPr id="2050" name="Picture 2" descr="G:\hình nền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10760"/>
            <a:ext cx="9220200" cy="68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64227" y="990600"/>
            <a:ext cx="6705600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0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CHÚC CÁC BẠN LỚP A3 CHĂM NGOAN HỌC GIỎI</a:t>
            </a:r>
            <a:endParaRPr lang="en-US" sz="5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chúc mừng. ng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2227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User\Desktop\hn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52578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66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655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524000" y="3048000"/>
            <a:ext cx="7391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8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KỂ CHUYỆN</a:t>
            </a: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32" y="5181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6585" y="5562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061" y="7583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89167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hình nền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450529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My Heart Will Go On Piano - Jasmine Hor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61</Words>
  <Application>Microsoft Office PowerPoint</Application>
  <PresentationFormat>On-screen Show (4:3)</PresentationFormat>
  <Paragraphs>13</Paragraphs>
  <Slides>19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ADMIN</cp:lastModifiedBy>
  <cp:revision>18</cp:revision>
  <dcterms:created xsi:type="dcterms:W3CDTF">2012-10-02T12:09:22Z</dcterms:created>
  <dcterms:modified xsi:type="dcterms:W3CDTF">2024-12-26T13:45:56Z</dcterms:modified>
</cp:coreProperties>
</file>