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7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297" r:id="rId10"/>
    <p:sldId id="298" r:id="rId11"/>
    <p:sldId id="299" r:id="rId12"/>
    <p:sldId id="300" r:id="rId13"/>
    <p:sldId id="301" r:id="rId14"/>
    <p:sldId id="302" r:id="rId15"/>
    <p:sldId id="272" r:id="rId16"/>
    <p:sldId id="317" r:id="rId17"/>
    <p:sldId id="318" r:id="rId18"/>
    <p:sldId id="320" r:id="rId19"/>
    <p:sldId id="304" r:id="rId20"/>
    <p:sldId id="313" r:id="rId21"/>
    <p:sldId id="311" r:id="rId22"/>
    <p:sldId id="314" r:id="rId23"/>
    <p:sldId id="315" r:id="rId24"/>
    <p:sldId id="26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42262-BCB4-4931-9EDE-C3ADFA1CD644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6955B-449F-473D-A438-980E3E709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4A237-3C83-4129-A951-31E4B09A3B8A}" type="slidenum">
              <a:rPr lang="ar-SA"/>
              <a:pPr/>
              <a:t>15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4A237-3C83-4129-A951-31E4B09A3B8A}" type="slidenum">
              <a:rPr lang="ar-SA"/>
              <a:pPr/>
              <a:t>18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7981-238F-425E-8645-A5EBC1BFB1AA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0EB6-D9F1-45DE-9A22-1AF7D357C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7981-238F-425E-8645-A5EBC1BFB1AA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0EB6-D9F1-45DE-9A22-1AF7D357C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7981-238F-425E-8645-A5EBC1BFB1AA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0EB6-D9F1-45DE-9A22-1AF7D357C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7981-238F-425E-8645-A5EBC1BFB1AA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0EB6-D9F1-45DE-9A22-1AF7D357C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7981-238F-425E-8645-A5EBC1BFB1AA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0EB6-D9F1-45DE-9A22-1AF7D357C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7981-238F-425E-8645-A5EBC1BFB1AA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0EB6-D9F1-45DE-9A22-1AF7D357C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7981-238F-425E-8645-A5EBC1BFB1AA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0EB6-D9F1-45DE-9A22-1AF7D357C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7981-238F-425E-8645-A5EBC1BFB1AA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0EB6-D9F1-45DE-9A22-1AF7D357C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7981-238F-425E-8645-A5EBC1BFB1AA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0EB6-D9F1-45DE-9A22-1AF7D357C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7981-238F-425E-8645-A5EBC1BFB1AA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0EB6-D9F1-45DE-9A22-1AF7D357C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7981-238F-425E-8645-A5EBC1BFB1AA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0EB6-D9F1-45DE-9A22-1AF7D357C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A7981-238F-425E-8645-A5EBC1BFB1AA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50EB6-D9F1-45DE-9A22-1AF7D357C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WINDOWS\Help\Tours\WindowsMediaPlayer\Audio\Wav\wmpaud1.wav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2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WINDOWS\Help\Tours\WindowsMediaPlayer\Audio\Wav\wmpaud1.wav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20.jpe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\Cong%20cu%20mam%20non%20All%20in%201\3.Cac%20ban%20nhac%20midi%20day%20hat%20MN%20Organ\NGANH%20NGHE\CHAU%20YEU%20CO%20CHU%20CONG%20NHAN.mid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AutoShape 6"/>
          <p:cNvSpPr>
            <a:spLocks noChangeArrowheads="1"/>
          </p:cNvSpPr>
          <p:nvPr/>
        </p:nvSpPr>
        <p:spPr bwMode="auto">
          <a:xfrm rot="16200000">
            <a:off x="7315200" y="5105400"/>
            <a:ext cx="1439863" cy="1439863"/>
          </a:xfrm>
          <a:prstGeom prst="irregularSeal1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7704138" y="228600"/>
            <a:ext cx="1439862" cy="14398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0" y="1600200"/>
            <a:ext cx="895350" cy="895350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0" y="4724400"/>
            <a:ext cx="1439863" cy="14398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1752600" y="3124200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4876800" y="1219200"/>
            <a:ext cx="1439863" cy="14398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2540" name="AutoShape 12"/>
          <p:cNvSpPr>
            <a:spLocks noChangeArrowheads="1"/>
          </p:cNvSpPr>
          <p:nvPr/>
        </p:nvSpPr>
        <p:spPr bwMode="auto">
          <a:xfrm>
            <a:off x="7162800" y="3352800"/>
            <a:ext cx="1439863" cy="14398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>
            <a:off x="228600" y="0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2543" name="AutoShape 15"/>
          <p:cNvSpPr>
            <a:spLocks noChangeArrowheads="1"/>
          </p:cNvSpPr>
          <p:nvPr/>
        </p:nvSpPr>
        <p:spPr bwMode="auto">
          <a:xfrm>
            <a:off x="3276600" y="0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5131" name="Picture 16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1963" y="5884863"/>
            <a:ext cx="1062037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626853">
            <a:off x="8028781" y="-8731"/>
            <a:ext cx="1104901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8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5930900"/>
            <a:ext cx="12192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9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199587" flipH="1">
            <a:off x="19050" y="-19050"/>
            <a:ext cx="1104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20" descr="j019637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425" y="166688"/>
            <a:ext cx="82073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22" descr="SG4915_saigon365_com_ani4mobil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2286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4" name="WordArt 26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610600" cy="52578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CÁC CÔ VÀ CÁC BÉ</a:t>
            </a:r>
          </a:p>
        </p:txBody>
      </p:sp>
      <p:sp>
        <p:nvSpPr>
          <p:cNvPr id="5138" name="Text Box 28"/>
          <p:cNvSpPr txBox="1">
            <a:spLocks noChangeArrowheads="1"/>
          </p:cNvSpPr>
          <p:nvPr/>
        </p:nvSpPr>
        <p:spPr bwMode="auto">
          <a:xfrm>
            <a:off x="2743200" y="56388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139" name="Text Box 29"/>
          <p:cNvSpPr txBox="1">
            <a:spLocks noChangeArrowheads="1"/>
          </p:cNvSpPr>
          <p:nvPr/>
        </p:nvSpPr>
        <p:spPr bwMode="auto">
          <a:xfrm>
            <a:off x="3810000" y="17526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900FF"/>
                </a:solidFill>
                <a:latin typeface="Times New Roman" pitchFamily="18" charset="0"/>
              </a:rPr>
              <a:t>ĐẾN VỚI</a:t>
            </a:r>
          </a:p>
        </p:txBody>
      </p:sp>
      <p:sp>
        <p:nvSpPr>
          <p:cNvPr id="5140" name="Text Box 30"/>
          <p:cNvSpPr txBox="1">
            <a:spLocks noChangeArrowheads="1"/>
          </p:cNvSpPr>
          <p:nvPr/>
        </p:nvSpPr>
        <p:spPr bwMode="auto">
          <a:xfrm>
            <a:off x="1828800" y="4648200"/>
            <a:ext cx="609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HOẠT ĐỘNG: LÀM QUEN VĂN HỌC</a:t>
            </a:r>
          </a:p>
        </p:txBody>
      </p:sp>
      <p:sp>
        <p:nvSpPr>
          <p:cNvPr id="5141" name="Text Box 31"/>
          <p:cNvSpPr txBox="1">
            <a:spLocks noChangeArrowheads="1"/>
          </p:cNvSpPr>
          <p:nvPr/>
        </p:nvSpPr>
        <p:spPr bwMode="auto">
          <a:xfrm>
            <a:off x="2438400" y="5181600"/>
            <a:ext cx="518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 THƠ: BÉ LÀM BAO NHIÊU NGHỀ</a:t>
            </a:r>
          </a:p>
        </p:txBody>
      </p:sp>
      <p:pic>
        <p:nvPicPr>
          <p:cNvPr id="5143" name="Picture 33" descr="Hinh dong Phao ho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62700" y="0"/>
            <a:ext cx="27813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Picture 34" descr="Hinh dong Phao ho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152400"/>
            <a:ext cx="27813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5" name="Picture 35" descr="Hinh dong Phao ho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228600"/>
            <a:ext cx="2209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6" name="Picture 36" descr="Hinh dong Phao ho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0"/>
            <a:ext cx="27813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  <p:bldP spid="22536" grpId="0" animBg="1"/>
      <p:bldP spid="22537" grpId="0" animBg="1"/>
      <p:bldP spid="22538" grpId="0" animBg="1"/>
      <p:bldP spid="22539" grpId="0" animBg="1"/>
      <p:bldP spid="22540" grpId="0" animBg="1"/>
      <p:bldP spid="22542" grpId="0" animBg="1"/>
      <p:bldP spid="22543" grpId="0" animBg="1"/>
      <p:bldP spid="22554" grpId="0" animBg="1"/>
      <p:bldP spid="2255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BE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01200" cy="716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BE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BE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BE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BE\belambaonhieunghe_zpsr4a0zj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8" name="wmpaud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</p:spPr>
      </p:pic>
      <p:sp>
        <p:nvSpPr>
          <p:cNvPr id="14369" name="AutoShape 33"/>
          <p:cNvSpPr>
            <a:spLocks noChangeArrowheads="1"/>
          </p:cNvSpPr>
          <p:nvPr/>
        </p:nvSpPr>
        <p:spPr bwMode="auto">
          <a:xfrm>
            <a:off x="4495800" y="-5105400"/>
            <a:ext cx="914400" cy="685800"/>
          </a:xfrm>
          <a:prstGeom prst="star16">
            <a:avLst>
              <a:gd name="adj" fmla="val 3750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70" name="AutoShape 34"/>
          <p:cNvSpPr>
            <a:spLocks noChangeArrowheads="1"/>
          </p:cNvSpPr>
          <p:nvPr/>
        </p:nvSpPr>
        <p:spPr bwMode="auto">
          <a:xfrm>
            <a:off x="8534400" y="-5257800"/>
            <a:ext cx="1447800" cy="121920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340" name="Picture 4" descr="IMG_06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43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8"/>
                </p:tgtEl>
              </p:cMediaNode>
            </p:audio>
          </p:childTnLst>
        </p:cTn>
      </p:par>
    </p:tnLst>
    <p:bldLst>
      <p:bldP spid="14369" grpId="0" animBg="1"/>
      <p:bldP spid="143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_Văn_Bản 1"/>
          <p:cNvSpPr txBox="1"/>
          <p:nvPr/>
        </p:nvSpPr>
        <p:spPr>
          <a:xfrm>
            <a:off x="1143000" y="990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Trích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dẫn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286000"/>
            <a:ext cx="3505200" cy="2209800"/>
          </a:xfrm>
          <a:prstGeom prst="rect">
            <a:avLst/>
          </a:prstGeom>
        </p:spPr>
      </p:pic>
      <p:pic>
        <p:nvPicPr>
          <p:cNvPr id="4" name="Ảnh 3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0"/>
            <a:ext cx="3657600" cy="2133600"/>
          </a:xfrm>
          <a:prstGeom prst="rect">
            <a:avLst/>
          </a:prstGeom>
        </p:spPr>
      </p:pic>
      <p:pic>
        <p:nvPicPr>
          <p:cNvPr id="5" name="Ảnh 4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48200"/>
            <a:ext cx="3733800" cy="2209800"/>
          </a:xfrm>
          <a:prstGeom prst="rect">
            <a:avLst/>
          </a:prstGeom>
        </p:spPr>
      </p:pic>
      <p:pic>
        <p:nvPicPr>
          <p:cNvPr id="12" name="Ảnh 11" descr="chỉ mụ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733800" cy="2133600"/>
          </a:xfrm>
          <a:prstGeom prst="rect">
            <a:avLst/>
          </a:prstGeom>
        </p:spPr>
      </p:pic>
      <p:pic>
        <p:nvPicPr>
          <p:cNvPr id="15" name="Ảnh 14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0" y="4572000"/>
            <a:ext cx="36576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8" name="wmpaud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</p:spPr>
      </p:pic>
      <p:sp>
        <p:nvSpPr>
          <p:cNvPr id="14369" name="AutoShape 33"/>
          <p:cNvSpPr>
            <a:spLocks noChangeArrowheads="1"/>
          </p:cNvSpPr>
          <p:nvPr/>
        </p:nvSpPr>
        <p:spPr bwMode="auto">
          <a:xfrm>
            <a:off x="4495800" y="-5105400"/>
            <a:ext cx="914400" cy="685800"/>
          </a:xfrm>
          <a:prstGeom prst="star16">
            <a:avLst>
              <a:gd name="adj" fmla="val 3750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70" name="AutoShape 34"/>
          <p:cNvSpPr>
            <a:spLocks noChangeArrowheads="1"/>
          </p:cNvSpPr>
          <p:nvPr/>
        </p:nvSpPr>
        <p:spPr bwMode="auto">
          <a:xfrm>
            <a:off x="8534400" y="-5257800"/>
            <a:ext cx="1447800" cy="121920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340" name="Picture 4" descr="IMG_06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838200"/>
            <a:ext cx="3352800" cy="4495800"/>
          </a:xfrm>
          <a:prstGeom prst="rect">
            <a:avLst/>
          </a:prstGeom>
          <a:noFill/>
        </p:spPr>
      </p:pic>
      <p:pic>
        <p:nvPicPr>
          <p:cNvPr id="6" name="Ảnh 5" descr="belambaonhieunghe_zpsr4a0zjd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1" y="914400"/>
            <a:ext cx="3657599" cy="4419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43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8"/>
                </p:tgtEl>
              </p:cMediaNode>
            </p:audio>
          </p:childTnLst>
        </p:cTn>
      </p:par>
    </p:tnLst>
    <p:bldLst>
      <p:bldP spid="14369" grpId="0" animBg="1"/>
      <p:bldP spid="143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_Văn_Bản 1"/>
          <p:cNvSpPr txBox="1"/>
          <p:nvPr/>
        </p:nvSpPr>
        <p:spPr>
          <a:xfrm>
            <a:off x="2362200" y="1219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Giáo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dục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 descr="BĐ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09600"/>
            <a:ext cx="7543800" cy="5562600"/>
          </a:xfrm>
          <a:prstGeom prst="rect">
            <a:avLst/>
          </a:prstGeom>
        </p:spPr>
      </p:pic>
      <p:sp>
        <p:nvSpPr>
          <p:cNvPr id="3" name="Hộp_Văn_Bản 2"/>
          <p:cNvSpPr txBox="1"/>
          <p:nvPr/>
        </p:nvSpPr>
        <p:spPr>
          <a:xfrm>
            <a:off x="838200" y="4572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0"/>
            <a:ext cx="6324600" cy="990600"/>
          </a:xfrm>
        </p:spPr>
        <p:txBody>
          <a:bodyPr>
            <a:noAutofit/>
          </a:bodyPr>
          <a:lstStyle/>
          <a:p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:\QCB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3400"/>
            <a:ext cx="9144000" cy="739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IMG20151103111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7200"/>
            <a:ext cx="7620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IMG20151105113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57200"/>
            <a:ext cx="70866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_Văn_Bản 1"/>
          <p:cNvSpPr txBox="1"/>
          <p:nvPr/>
        </p:nvSpPr>
        <p:spPr>
          <a:xfrm>
            <a:off x="609600" y="381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Củng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cố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Copy (2) of 9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962400"/>
            <a:ext cx="3810000" cy="2895600"/>
          </a:xfrm>
          <a:prstGeom prst="rect">
            <a:avLst/>
          </a:prstGeom>
          <a:noFill/>
        </p:spPr>
      </p:pic>
      <p:pic>
        <p:nvPicPr>
          <p:cNvPr id="33799" name="Picture 7" descr="thientha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82994" flipH="1">
            <a:off x="4953000" y="914400"/>
            <a:ext cx="1447800" cy="1371600"/>
          </a:xfrm>
          <a:prstGeom prst="rect">
            <a:avLst/>
          </a:prstGeom>
          <a:noFill/>
        </p:spPr>
      </p:pic>
      <p:pic>
        <p:nvPicPr>
          <p:cNvPr id="33800" name="Picture 8" descr="thientha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45688">
            <a:off x="2590800" y="838200"/>
            <a:ext cx="1371600" cy="1371600"/>
          </a:xfrm>
          <a:prstGeom prst="rect">
            <a:avLst/>
          </a:prstGeom>
          <a:noFill/>
        </p:spPr>
      </p:pic>
      <p:sp>
        <p:nvSpPr>
          <p:cNvPr id="33801" name="WordArt 9"/>
          <p:cNvSpPr>
            <a:spLocks noChangeArrowheads="1" noChangeShapeType="1" noTextEdit="1"/>
          </p:cNvSpPr>
          <p:nvPr/>
        </p:nvSpPr>
        <p:spPr bwMode="auto">
          <a:xfrm>
            <a:off x="381000" y="1828800"/>
            <a:ext cx="8305800" cy="2819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fani Heavy"/>
              </a:rPr>
              <a:t>Chóc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fani Heavy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fani Heavy"/>
              </a:rPr>
              <a:t>c¸c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fani Heavy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fani Heavy"/>
              </a:rPr>
              <a:t>bÐ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fani Heavy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fani Heavy"/>
              </a:rPr>
              <a:t>ch¨m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fani Heavy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fani Heavy"/>
              </a:rPr>
              <a:t>ngoan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fani Heavy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fani Heavy"/>
              </a:rPr>
              <a:t>häc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fani Heavy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fani Heavy"/>
              </a:rPr>
              <a:t>giái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.VnTifani Heavy"/>
            </a:endParaRPr>
          </a:p>
        </p:txBody>
      </p:sp>
      <p:pic>
        <p:nvPicPr>
          <p:cNvPr id="33802" name="Picture 6" descr="C:\Users\NGOCTHANH\Desktop\anh dep\725049hhwhm87hwn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6" descr="C:\Users\NGOCTHANH\Desktop\anh dep\725049hhwhm87hwn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0" y="50292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HAU YEU CO CHU CONG NHAN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81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38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 descr="b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533400"/>
            <a:ext cx="7620000" cy="5715000"/>
          </a:xfrm>
          <a:prstGeom prst="rect">
            <a:avLst/>
          </a:prstGeom>
        </p:spPr>
      </p:pic>
      <p:sp>
        <p:nvSpPr>
          <p:cNvPr id="3" name="Hộp_Văn_Bản 2"/>
          <p:cNvSpPr txBox="1"/>
          <p:nvPr/>
        </p:nvSpPr>
        <p:spPr>
          <a:xfrm>
            <a:off x="914400" y="5486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 descr="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"/>
            <a:ext cx="7467600" cy="6096000"/>
          </a:xfrm>
          <a:prstGeom prst="rect">
            <a:avLst/>
          </a:prstGeom>
        </p:spPr>
      </p:pic>
      <p:sp>
        <p:nvSpPr>
          <p:cNvPr id="3" name="Hộp_Văn_Bản 2"/>
          <p:cNvSpPr txBox="1"/>
          <p:nvPr/>
        </p:nvSpPr>
        <p:spPr>
          <a:xfrm>
            <a:off x="1600200" y="6019800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 descr="g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838200"/>
            <a:ext cx="7315200" cy="5181600"/>
          </a:xfrm>
          <a:prstGeom prst="rect">
            <a:avLst/>
          </a:prstGeom>
        </p:spPr>
      </p:pic>
      <p:sp>
        <p:nvSpPr>
          <p:cNvPr id="5" name="Hộp_Văn_Bản 4"/>
          <p:cNvSpPr txBox="1"/>
          <p:nvPr/>
        </p:nvSpPr>
        <p:spPr>
          <a:xfrm>
            <a:off x="1143001" y="838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 descr="tđ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38200"/>
            <a:ext cx="7086600" cy="5105400"/>
          </a:xfrm>
          <a:prstGeom prst="rect">
            <a:avLst/>
          </a:prstGeom>
        </p:spPr>
      </p:pic>
      <p:sp>
        <p:nvSpPr>
          <p:cNvPr id="3" name="Hộp_Văn_Bản 2"/>
          <p:cNvSpPr txBox="1"/>
          <p:nvPr/>
        </p:nvSpPr>
        <p:spPr>
          <a:xfrm>
            <a:off x="1219200" y="762000"/>
            <a:ext cx="2232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 descr="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38200"/>
            <a:ext cx="6858000" cy="5105400"/>
          </a:xfrm>
          <a:prstGeom prst="rect">
            <a:avLst/>
          </a:prstGeom>
        </p:spPr>
      </p:pic>
      <p:sp>
        <p:nvSpPr>
          <p:cNvPr id="3" name="Hộp_Văn_Bản 2"/>
          <p:cNvSpPr txBox="1"/>
          <p:nvPr/>
        </p:nvSpPr>
        <p:spPr>
          <a:xfrm>
            <a:off x="1981200" y="5257800"/>
            <a:ext cx="1723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_Văn_Bản 1"/>
          <p:cNvSpPr txBox="1"/>
          <p:nvPr/>
        </p:nvSpPr>
        <p:spPr>
          <a:xfrm>
            <a:off x="1295400" y="838200"/>
            <a:ext cx="3252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BE\chỉ mụ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Root\Desktop\Coi Tau\a24x1x1.mp3"/>
  <p:tag name="PPSNARRATION" val="1,910377627,C:\Documents and Settings\Root\Desktop\cau\Cai cau\Media.ppcx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62</Words>
  <Application>Microsoft Office PowerPoint</Application>
  <PresentationFormat>Trình chiếu Trên màn hình (4:3)</PresentationFormat>
  <Paragraphs>17</Paragraphs>
  <Slides>24</Slides>
  <Notes>2</Notes>
  <HiddenSlides>0</HiddenSlides>
  <MMClips>3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24</vt:i4>
      </vt:variant>
    </vt:vector>
  </HeadingPairs>
  <TitlesOfParts>
    <vt:vector size="30" baseType="lpstr">
      <vt:lpstr>.VnTifani Heavy</vt:lpstr>
      <vt:lpstr>Arial</vt:lpstr>
      <vt:lpstr>Calibri</vt:lpstr>
      <vt:lpstr>Constantia</vt:lpstr>
      <vt:lpstr>Times New Roman</vt:lpstr>
      <vt:lpstr>Chủ đề của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chiếu 1</dc:title>
  <dc:creator>Customers</dc:creator>
  <cp:lastModifiedBy>hp</cp:lastModifiedBy>
  <cp:revision>70</cp:revision>
  <dcterms:created xsi:type="dcterms:W3CDTF">2015-11-04T04:45:05Z</dcterms:created>
  <dcterms:modified xsi:type="dcterms:W3CDTF">2023-11-07T02:58:28Z</dcterms:modified>
</cp:coreProperties>
</file>