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77" r:id="rId4"/>
    <p:sldId id="278" r:id="rId5"/>
    <p:sldId id="279" r:id="rId6"/>
    <p:sldId id="283" r:id="rId7"/>
    <p:sldId id="282" r:id="rId8"/>
    <p:sldId id="281" r:id="rId9"/>
    <p:sldId id="284" r:id="rId10"/>
    <p:sldId id="285" r:id="rId11"/>
    <p:sldId id="27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33A868-1CB7-459B-97D2-A622CDAEF9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25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041AA1-7FAA-48FE-AEBB-9888AB879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9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9533F-9315-47A0-BB13-92EF8B441CEB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3BF0F5-3DD7-449C-BD71-B59C5B304F08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04A09-E3BB-4E50-96DE-48D11E702726}" type="slidenum">
              <a:rPr lang="en-US"/>
              <a:pPr/>
              <a:t>11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7A8BF-A184-49FB-93FE-D027B93B6E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84DEA-FDAE-440E-B52B-CEDD7D8B8D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9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F0C7B-7D96-4CB9-90F8-34DE2762EA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7F6B8-A711-4EAA-9CCE-C0537DD177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2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29BC1-4B78-47B2-92E4-B6E992838C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9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858D3-2820-40FF-9FAF-7C5AE4F8C9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2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AEB3B-A0C7-47BE-9522-F3A182508D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3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DA0AD-088A-4D9C-ADA5-E2E57DC1E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3430B-CE85-4BFE-9380-863A59C18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FF097-2F00-4E76-A8F5-24E30CC7A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B6468-FBCC-4C34-A76A-275BC0A434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3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B06BE5-BDA0-43FC-84DC-4EF90ECFBA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305800" cy="53340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UBND THỊ XÃ BUÔN HỒ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TRƯỜNG MẦM NON </a:t>
            </a:r>
            <a:r>
              <a:rPr lang="en-US" dirty="0" smtClean="0">
                <a:solidFill>
                  <a:srgbClr val="3366FF"/>
                </a:solidFill>
              </a:rPr>
              <a:t>HOA HỒNG</a:t>
            </a:r>
            <a:endParaRPr lang="en-US" dirty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HOẠT ĐỘNG ÂM NHẠC</a:t>
            </a:r>
          </a:p>
          <a:p>
            <a:r>
              <a:rPr lang="en-US" dirty="0" err="1" smtClean="0">
                <a:solidFill>
                  <a:schemeClr val="accent6"/>
                </a:solidFill>
              </a:rPr>
              <a:t>Lớp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lá</a:t>
            </a:r>
            <a:r>
              <a:rPr lang="en-US" dirty="0" smtClean="0">
                <a:solidFill>
                  <a:schemeClr val="accent6"/>
                </a:solidFill>
              </a:rPr>
              <a:t> 3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GVTH</a:t>
            </a:r>
            <a:r>
              <a:rPr lang="en-US" dirty="0">
                <a:solidFill>
                  <a:schemeClr val="accent6"/>
                </a:solidFill>
              </a:rPr>
              <a:t>: </a:t>
            </a:r>
            <a:r>
              <a:rPr lang="en-US" dirty="0" err="1" smtClean="0">
                <a:solidFill>
                  <a:schemeClr val="accent6"/>
                </a:solidFill>
              </a:rPr>
              <a:t>Hoàng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Thị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Quế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D:\v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hú mèo con -nha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348" y="5022795"/>
            <a:ext cx="2049165" cy="989075"/>
          </a:xfrm>
          <a:prstGeom prst="rect">
            <a:avLst/>
          </a:prstGeom>
        </p:spPr>
      </p:pic>
      <p:pic>
        <p:nvPicPr>
          <p:cNvPr id="5" name="[Nhạc không lời] Đàn vịt con bea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7" name="[Nhạc không lời] Đàn vịt con bea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3-SummerTim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762000" y="2286000"/>
            <a:ext cx="8229600" cy="23574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Xin chân thành cảm ơn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516563"/>
          </a:xfrm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          </a:t>
            </a:r>
            <a:endParaRPr lang="en-US" dirty="0" smtClean="0"/>
          </a:p>
          <a:p>
            <a:pPr>
              <a:buFontTx/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>
                <a:solidFill>
                  <a:schemeClr val="hlink"/>
                </a:solidFill>
              </a:rPr>
              <a:t>HOẠT ĐỘNG ÂM </a:t>
            </a:r>
            <a:r>
              <a:rPr lang="en-US" dirty="0" smtClean="0">
                <a:solidFill>
                  <a:schemeClr val="hlink"/>
                </a:solidFill>
              </a:rPr>
              <a:t>NHẠC</a:t>
            </a:r>
          </a:p>
          <a:p>
            <a:pPr>
              <a:buFontTx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. </a:t>
            </a:r>
            <a:r>
              <a:rPr lang="en-US" dirty="0" err="1" smtClean="0">
                <a:solidFill>
                  <a:schemeClr val="accent2"/>
                </a:solidFill>
              </a:rPr>
              <a:t>Hát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vận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động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theo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tiết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tấu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lời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ca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“ </a:t>
            </a:r>
            <a:r>
              <a:rPr lang="en-US" dirty="0" err="1">
                <a:solidFill>
                  <a:schemeClr val="accent2"/>
                </a:solidFill>
              </a:rPr>
              <a:t>Chú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mèo</a:t>
            </a:r>
            <a:r>
              <a:rPr lang="en-US" dirty="0">
                <a:solidFill>
                  <a:schemeClr val="accent2"/>
                </a:solidFill>
              </a:rPr>
              <a:t> con</a:t>
            </a:r>
            <a:r>
              <a:rPr lang="en-US" dirty="0" smtClean="0">
                <a:solidFill>
                  <a:schemeClr val="accent2"/>
                </a:solidFill>
              </a:rPr>
              <a:t>”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. </a:t>
            </a:r>
            <a:r>
              <a:rPr lang="en-US" dirty="0" err="1" smtClean="0">
                <a:solidFill>
                  <a:schemeClr val="accent2"/>
                </a:solidFill>
              </a:rPr>
              <a:t>Nghe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hát</a:t>
            </a:r>
            <a:r>
              <a:rPr lang="en-US" dirty="0">
                <a:solidFill>
                  <a:schemeClr val="accent2"/>
                </a:solidFill>
              </a:rPr>
              <a:t>:  </a:t>
            </a:r>
            <a:r>
              <a:rPr lang="en-US" dirty="0" err="1">
                <a:solidFill>
                  <a:schemeClr val="accent2"/>
                </a:solidFill>
              </a:rPr>
              <a:t>Gà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gáy</a:t>
            </a:r>
            <a:r>
              <a:rPr lang="en-US" dirty="0">
                <a:solidFill>
                  <a:schemeClr val="accent2"/>
                </a:solidFill>
              </a:rPr>
              <a:t> le </a:t>
            </a:r>
            <a:r>
              <a:rPr lang="en-US" dirty="0" err="1" smtClean="0">
                <a:solidFill>
                  <a:schemeClr val="accent2"/>
                </a:solidFill>
              </a:rPr>
              <a:t>te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. </a:t>
            </a:r>
            <a:r>
              <a:rPr lang="en-US" dirty="0" err="1" smtClean="0">
                <a:solidFill>
                  <a:schemeClr val="accent2"/>
                </a:solidFill>
              </a:rPr>
              <a:t>TCÂN:Nhình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hình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đoán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tên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bài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hát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- Karaoke HD - Gà Gáy - Âm Nhạc Lớp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4946900"/>
            <a:ext cx="8045450" cy="1179263"/>
          </a:xfrm>
        </p:spPr>
      </p:pic>
      <p:pic>
        <p:nvPicPr>
          <p:cNvPr id="4" name="Picture 2" descr="T3-SummerTime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5460" y="924465"/>
            <a:ext cx="81207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con”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ú mèo con -nhac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3575" y="4263845"/>
            <a:ext cx="1973269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4980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7474" y="696780"/>
            <a:ext cx="56921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7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7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endParaRPr lang="en-US" sz="7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- Karaoke HD - Gà Gáy - Âm Nhạc Lớp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775" y="3429000"/>
            <a:ext cx="7058235" cy="25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4980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986" y="1759310"/>
            <a:ext cx="77412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1" y="1"/>
            <a:ext cx="9143999" cy="411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[Nhạc không lời] Đàn vịt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0" y="3960265"/>
            <a:ext cx="9111098" cy="250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[Nhạc không lời] Con gà trống bea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5554060"/>
            <a:ext cx="6034088" cy="572103"/>
          </a:xfrm>
        </p:spPr>
      </p:pic>
      <p:pic>
        <p:nvPicPr>
          <p:cNvPr id="4" name="Picture 5" descr="D:\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4" y="-469095"/>
            <a:ext cx="8973908" cy="73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[Nhạc không lời] Con gà trống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7" name="[Nhạc không lời] Con gà trống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 flipV="1">
            <a:off x="5938110" y="4339740"/>
            <a:ext cx="3015074" cy="18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[Nhạc không lời] Một con vịt bea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5250480"/>
            <a:ext cx="6034088" cy="875683"/>
          </a:xfrm>
        </p:spPr>
      </p:pic>
      <p:pic>
        <p:nvPicPr>
          <p:cNvPr id="4" name="Picture 6" descr="D:\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8444"/>
            <a:ext cx="8973908" cy="73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[Nhạc không lời] Một con vịt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6165795" y="5629955"/>
            <a:ext cx="2580430" cy="4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5320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103</Words>
  <Application>Microsoft Office PowerPoint</Application>
  <PresentationFormat>On-screen Show (4:3)</PresentationFormat>
  <Paragraphs>25</Paragraphs>
  <Slides>11</Slides>
  <Notes>3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15</cp:revision>
  <dcterms:created xsi:type="dcterms:W3CDTF">2010-01-06T12:17:29Z</dcterms:created>
  <dcterms:modified xsi:type="dcterms:W3CDTF">2025-02-16T08:52:17Z</dcterms:modified>
</cp:coreProperties>
</file>