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sldIdLst>
    <p:sldId id="353" r:id="rId2"/>
    <p:sldId id="448" r:id="rId3"/>
    <p:sldId id="445" r:id="rId4"/>
    <p:sldId id="444" r:id="rId5"/>
    <p:sldId id="453" r:id="rId6"/>
    <p:sldId id="456" r:id="rId7"/>
    <p:sldId id="455" r:id="rId8"/>
    <p:sldId id="457" r:id="rId9"/>
    <p:sldId id="454" r:id="rId10"/>
    <p:sldId id="45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CCFFCC"/>
    <a:srgbClr val="FFFCC9"/>
    <a:srgbClr val="F0B2FC"/>
    <a:srgbClr val="E7FFC9"/>
    <a:srgbClr val="BDFF6D"/>
    <a:srgbClr val="F1FFD1"/>
    <a:srgbClr val="E1FFBD"/>
    <a:srgbClr val="CA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3091" autoAdjust="0"/>
  </p:normalViewPr>
  <p:slideViewPr>
    <p:cSldViewPr>
      <p:cViewPr varScale="1">
        <p:scale>
          <a:sx n="57" d="100"/>
          <a:sy n="57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66DD9-E5FC-484D-A4A0-AAD33C6E6F50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29AA-9E82-4D2D-AFB4-CBDB6254A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3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C29AA-9E82-4D2D-AFB4-CBDB6254AF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9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3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95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60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AD04-8178-4B0D-A610-A775D8BE783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A1D3EEC-377E-4D7A-8EA8-0021AB729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550" y="260350"/>
            <a:ext cx="9036050" cy="6264275"/>
            <a:chOff x="134" y="48"/>
            <a:chExt cx="5422" cy="4115"/>
          </a:xfrm>
        </p:grpSpPr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5" name="Picture 14" descr="sflowe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5" descr="sflowe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6" descr="sflowe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7" descr="sflowe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495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45720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20"/>
          <p:cNvSpPr txBox="1">
            <a:spLocks noChangeArrowheads="1"/>
          </p:cNvSpPr>
          <p:nvPr/>
        </p:nvSpPr>
        <p:spPr bwMode="auto">
          <a:xfrm>
            <a:off x="685800" y="28956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 PHÁT TRIỄN: NHẬN THỨC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KHÁM PHÁ KHOA HỌC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 NGHIỆM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ĐỔI MÀU CỦA NƯỚC”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22"/>
          <p:cNvSpPr txBox="1">
            <a:spLocks noChangeArrowheads="1"/>
          </p:cNvSpPr>
          <p:nvPr/>
        </p:nvSpPr>
        <p:spPr bwMode="auto">
          <a:xfrm>
            <a:off x="952500" y="869592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HỒNG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 Box 24"/>
          <p:cNvSpPr txBox="1">
            <a:spLocks noChangeArrowheads="1"/>
          </p:cNvSpPr>
          <p:nvPr/>
        </p:nvSpPr>
        <p:spPr bwMode="auto">
          <a:xfrm>
            <a:off x="1143000" y="18288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STEAM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Text Box 25"/>
          <p:cNvSpPr txBox="1">
            <a:spLocks noChangeArrowheads="1"/>
          </p:cNvSpPr>
          <p:nvPr/>
        </p:nvSpPr>
        <p:spPr bwMode="auto">
          <a:xfrm>
            <a:off x="2514600" y="48006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24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Text Box 26"/>
          <p:cNvSpPr txBox="1">
            <a:spLocks noChangeArrowheads="1"/>
          </p:cNvSpPr>
          <p:nvPr/>
        </p:nvSpPr>
        <p:spPr bwMode="auto">
          <a:xfrm>
            <a:off x="2266950" y="5791200"/>
            <a:ext cx="511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</a:rPr>
              <a:t>Buôn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Hồ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tháng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10 </a:t>
            </a: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smtClean="0">
                <a:solidFill>
                  <a:srgbClr val="0000FF"/>
                </a:solidFill>
              </a:rPr>
              <a:t>2024</a:t>
            </a:r>
            <a:endParaRPr lang="en-US" dirty="0"/>
          </a:p>
        </p:txBody>
      </p:sp>
      <p:sp>
        <p:nvSpPr>
          <p:cNvPr id="10253" name="Text Box 22"/>
          <p:cNvSpPr txBox="1">
            <a:spLocks noChangeArrowheads="1"/>
          </p:cNvSpPr>
          <p:nvPr/>
        </p:nvSpPr>
        <p:spPr bwMode="auto">
          <a:xfrm>
            <a:off x="1219200" y="500499"/>
            <a:ext cx="7086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ĐÀOTẠO THỊ XÃ BUÔN HỒ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cDienAoThuat31-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0633" y="49479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550" y="260350"/>
            <a:ext cx="9036050" cy="6264275"/>
            <a:chOff x="134" y="48"/>
            <a:chExt cx="5422" cy="4115"/>
          </a:xfrm>
        </p:grpSpPr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5" name="Picture 14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5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6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7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5720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24"/>
          <p:cNvSpPr txBox="1">
            <a:spLocks noChangeArrowheads="1"/>
          </p:cNvSpPr>
          <p:nvPr/>
        </p:nvSpPr>
        <p:spPr bwMode="auto">
          <a:xfrm>
            <a:off x="240807" y="83810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E5: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970581" y="2528340"/>
            <a:ext cx="7167251" cy="1358709"/>
          </a:xfrm>
          <a:prstGeom prst="flowChartTerminator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Tiết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học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kết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thúc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550" y="260350"/>
            <a:ext cx="9036050" cy="6264275"/>
            <a:chOff x="134" y="48"/>
            <a:chExt cx="5422" cy="4115"/>
          </a:xfrm>
        </p:grpSpPr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5" name="Picture 14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5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6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7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5720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43390" y="2415752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E1: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Gắn</a:t>
            </a:r>
            <a:r>
              <a:rPr lang="en-US" sz="4800" b="1" dirty="0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kết</a:t>
            </a:r>
            <a:endParaRPr lang="en-US" sz="4800" b="1" dirty="0">
              <a:solidFill>
                <a:srgbClr val="FF0000"/>
              </a:solidFill>
              <a:latin typeface="Vni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550" y="260350"/>
            <a:ext cx="9036050" cy="6264275"/>
            <a:chOff x="134" y="48"/>
            <a:chExt cx="5422" cy="4115"/>
          </a:xfrm>
        </p:grpSpPr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5" name="Picture 14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5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6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7" descr="sflowe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5720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Tưới cây đúng cách cho khu vườn xanh - SMART GAR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0"/>
            <a:ext cx="4933303" cy="3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Tầm quan trọng của nước đối với sự phát triển của trẻ nhỏ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3"/>
            <a:ext cx="4404102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Vai trò của nước sạch đối với con người - Chi tiết tin tức - Cổng thông tin  điện tử tỉnh Bắc Gia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399"/>
            <a:ext cx="4724400" cy="32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Mẹ đã có &quot;chiêu&quot; tắm cho con trong ngày lạnh giá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8816"/>
            <a:ext cx="4419599" cy="329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/>
            </a:r>
            <a:br>
              <a:rPr lang="en-US" b="1" dirty="0">
                <a:solidFill>
                  <a:srgbClr val="FF3300"/>
                </a:solidFill>
              </a:rPr>
            </a:br>
            <a:endParaRPr lang="en-US" dirty="0"/>
          </a:p>
        </p:txBody>
      </p:sp>
      <p:pic>
        <p:nvPicPr>
          <p:cNvPr id="1026" name="Picture 2" descr="Môi trường sống của sinh vật là gì? Có mấy loại môi trường số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4" y="0"/>
            <a:ext cx="4685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ày Quốc tế Đa dạng sinh học (22/5/2016): Lồng ghép đa dạng sinh học để  duy trì quần thể và sinh k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414"/>
            <a:ext cx="4495800" cy="68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/>
            </a:r>
            <a:br>
              <a:rPr lang="en-US" b="1" dirty="0">
                <a:solidFill>
                  <a:srgbClr val="FF3300"/>
                </a:solidFill>
              </a:rPr>
            </a:br>
            <a:endParaRPr lang="en-US" dirty="0"/>
          </a:p>
        </p:txBody>
      </p:sp>
      <p:pic>
        <p:nvPicPr>
          <p:cNvPr id="11" name="Picture 10" descr="hình ảnh : Nước, biển, đại dương, Màu ngọc lam, Màu xanh, làn sóng, Bầu  trời, Sóng gió 2592x1728 - - 1522601 - hình ảnh đẹp - PxHe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0"/>
            <a:ext cx="47244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9372" y="4572000"/>
            <a:ext cx="912462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nước biển màu xanh? Nước biển thật ra không màu nhưng do nó phản chiếu màu xanh của bầu trời nên chúng ta thường thấy chúng có màu xanh</a:t>
            </a:r>
            <a:r>
              <a:rPr lang="vi-VN" sz="2800" dirty="0">
                <a:solidFill>
                  <a:srgbClr val="FF0000"/>
                </a:solidFill>
              </a:rPr>
              <a:t>, 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hồ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là do Tảo Lục và Tảo Lam gây nên</a:t>
            </a:r>
            <a:r>
              <a:rPr lang="vi-VN" dirty="0"/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ướng dẫn} Cách xử lý nước hồ cá bị xanh đơn gi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0"/>
            <a:ext cx="441314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550" y="260350"/>
            <a:ext cx="9036050" cy="6264275"/>
            <a:chOff x="134" y="48"/>
            <a:chExt cx="5422" cy="4115"/>
          </a:xfrm>
        </p:grpSpPr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5" name="Picture 14" descr="sflowe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5" descr="sflowe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6" descr="sflowe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7" descr="sflowe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95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45720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52400" y="92194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E3: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Khám</a:t>
            </a:r>
            <a:r>
              <a:rPr lang="en-US" sz="4800" b="1" dirty="0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phá</a:t>
            </a:r>
            <a:r>
              <a:rPr lang="en-US" sz="4800" b="1" dirty="0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giải</a:t>
            </a:r>
            <a:r>
              <a:rPr lang="en-US" sz="4800" b="1" dirty="0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thích</a:t>
            </a:r>
            <a:endParaRPr lang="en-US" sz="4800" b="1" dirty="0">
              <a:solidFill>
                <a:srgbClr val="FF0000"/>
              </a:solidFill>
              <a:latin typeface="Vni avo"/>
              <a:cs typeface="Times New Roman" pitchFamily="18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82550" y="3192484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ngiệm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oibaihatmobidieu-ky-la-quanh-ta_223201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4794377"/>
            <a:ext cx="1295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/>
            </a:r>
            <a:br>
              <a:rPr lang="en-US" b="1" dirty="0">
                <a:solidFill>
                  <a:srgbClr val="FF3300"/>
                </a:solidFill>
              </a:rPr>
            </a:br>
            <a:endParaRPr lang="en-US" dirty="0"/>
          </a:p>
        </p:txBody>
      </p:sp>
      <p:pic>
        <p:nvPicPr>
          <p:cNvPr id="2050" name="Picture 2" descr="Uống nước ép trái cây kiểu này hại đủ đường cho sức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2"/>
            <a:ext cx="4572000" cy="34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ác hại không ngờ của những loại thuốc nhuộm v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5 loại nước uống giải khát mùa hè cực cool được giới trẻ yêu thích nhất -  Coolm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198"/>
            <a:ext cx="457199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ùng màu thực phẩm 100% an toàn làm bánh ở đâu chất lượng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505197"/>
            <a:ext cx="4572001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6" y="16933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550" y="260350"/>
            <a:ext cx="9036050" cy="6264275"/>
            <a:chOff x="134" y="48"/>
            <a:chExt cx="5422" cy="4115"/>
          </a:xfrm>
        </p:grpSpPr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5" name="Picture 14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5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6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7" descr="sflowe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5720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24"/>
          <p:cNvSpPr txBox="1">
            <a:spLocks noChangeArrowheads="1"/>
          </p:cNvSpPr>
          <p:nvPr/>
        </p:nvSpPr>
        <p:spPr bwMode="auto">
          <a:xfrm>
            <a:off x="121714" y="1293736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E4: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Áp</a:t>
            </a:r>
            <a:r>
              <a:rPr lang="en-US" sz="4800" b="1" dirty="0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FF0000"/>
                </a:solidFill>
                <a:latin typeface="Vni avo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 avo"/>
              <a:cs typeface="Times New Roman" pitchFamily="18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8386" y="2491344"/>
            <a:ext cx="8534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/>
            </a:r>
            <a:br>
              <a:rPr lang="en-US" b="1" dirty="0">
                <a:solidFill>
                  <a:srgbClr val="FF3300"/>
                </a:solidFill>
              </a:rPr>
            </a:br>
            <a:endParaRPr lang="en-US" dirty="0"/>
          </a:p>
        </p:txBody>
      </p:sp>
      <p:pic>
        <p:nvPicPr>
          <p:cNvPr id="6" name="Picture 5" descr="8 tỉnh, thành phố nào có nguy cơ ngập lụt vùng trũng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97"/>
            <a:ext cx="4419600" cy="300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hiều sông ở miền Bắc xuất hiện lũ đặc biệt lớn, nguy cơ lặp lại kịch bản  ngập lụt năm 200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30997"/>
            <a:ext cx="4729566" cy="300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ăn nguyên lũ lụt, sạt lở đất | baotintuc.v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2971800"/>
            <a:ext cx="4385733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guồn nước bạn đang sử dụng có thực sự an toàn? – A. O. Smith Việt N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24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iotMuaVaEmBe-BeHieuKien-3312441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" y="381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</TotalTime>
  <Words>126</Words>
  <Application>Microsoft Office PowerPoint</Application>
  <PresentationFormat>On-screen Show (4:3)</PresentationFormat>
  <Paragraphs>24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Trebuchet MS</vt:lpstr>
      <vt:lpstr>Vni avo</vt:lpstr>
      <vt:lpstr>Wingdings 3</vt:lpstr>
      <vt:lpstr>Facet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 </vt:lpstr>
      <vt:lpstr>PowerPoint Presentation</vt:lpstr>
      <vt:lpstr>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ts83dnk</dc:creator>
  <cp:lastModifiedBy>KDC</cp:lastModifiedBy>
  <cp:revision>251</cp:revision>
  <dcterms:created xsi:type="dcterms:W3CDTF">2020-12-24T12:14:10Z</dcterms:created>
  <dcterms:modified xsi:type="dcterms:W3CDTF">2024-10-23T15:15:04Z</dcterms:modified>
</cp:coreProperties>
</file>