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0" r:id="rId2"/>
    <p:sldId id="450" r:id="rId3"/>
    <p:sldId id="431" r:id="rId4"/>
    <p:sldId id="434" r:id="rId5"/>
    <p:sldId id="461" r:id="rId6"/>
    <p:sldId id="464" r:id="rId7"/>
    <p:sldId id="438" r:id="rId8"/>
    <p:sldId id="42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A2F89E"/>
    <a:srgbClr val="0000FF"/>
    <a:srgbClr val="99FF99"/>
    <a:srgbClr val="FFFF66"/>
    <a:srgbClr val="FFCCFF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1" d="100"/>
          <a:sy n="81" d="100"/>
        </p:scale>
        <p:origin x="15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61039-0C87-4F93-8283-05851A96FA63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B17C78-66CF-4FE6-9D26-301F17DC4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65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DB372D-78A1-494D-9E00-89701BC87C5F}" type="slidenum">
              <a:rPr lang="vi-VN" sz="1200"/>
              <a:pPr eaLnBrk="1" hangingPunct="1"/>
              <a:t>1</a:t>
            </a:fld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91719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9249-A0D6-433F-8BFF-F2903EFF29B9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BA75F-6381-4B70-9FD0-1B18B69E7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55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CF2E-0707-4CCB-9E0C-581DB13B0D4C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4564C-89B5-494E-8CB9-93AA8B81CB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03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4230-70BB-48A1-A95B-C5D13755FC73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29B63-37FF-44CC-A52D-30372D253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56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4602A-FFD7-4F79-8D97-EC0F5DD6E8B1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2BF3-EA81-4D76-91E5-B9FAEB1F8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80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4089-AB68-4A3F-A744-824A7FE8A93A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315AB-817C-4876-AAE7-D8A0805B97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14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9653-D65D-476A-B4B5-E06BB4900699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A6348-8D75-41AD-8F35-BA6E688BA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249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518E-4D0B-4C5E-A737-B328BA03311D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4BAC-339B-4181-BA36-C983D9DDC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838A-CAB1-4ACE-9DA4-6312446AE91A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EFB2-28AB-477C-B85D-4881CC7E6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939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95A-86C7-4826-996A-F32D477E60BB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196C-C81F-42A7-80F5-AD10C0887E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144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E626-C4B8-476E-95E0-CC44F8B33F2E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01A5-7731-4089-A288-688D8DBC1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78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FE28-281D-46F8-8D20-1DDC5ABC7A89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BAECC-C436-43A0-826E-3C4DED38A2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12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8FDE7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2DFE86-ECD4-4F62-BFF5-0F314F2AEC35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E392AE7-C865-4161-957F-1320197E1C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SD\Desktop\hinh-anh-hoa-dep-lam-avatar-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299" y="0"/>
            <a:ext cx="9160299" cy="6858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25575" y="1828800"/>
            <a:ext cx="645795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endParaRPr lang="en-US" sz="44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009253" y="398792"/>
            <a:ext cx="729059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HỒNG</a:t>
            </a:r>
          </a:p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E46C0A"/>
              </a:buClr>
              <a:buSzPct val="130000"/>
              <a:buFont typeface="Georgia" panose="02040502050405020303" pitchFamily="18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ÂM NHẠC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105400"/>
            <a:ext cx="4191000" cy="14478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284274"/>
            <a:ext cx="70866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TÀI: DẠY HÁT</a:t>
            </a: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 XUÂN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Quyên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Georgia" pitchFamily="18" charset="0"/>
              <a:buNone/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22/01/2025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ộ Hình Nền PowerPoint 2007 Đẹp Nhất – AleAle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77227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600200" y="3352800"/>
            <a:ext cx="716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ArchUp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7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/>
            <a:r>
              <a:rPr lang="vi-VN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bông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5400" b="1" dirty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sz="54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7200" b="1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0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0"/>
            <a:ext cx="2286000" cy="1895475"/>
          </a:xfrm>
          <a:prstGeom prst="rect">
            <a:avLst/>
          </a:prstGeom>
          <a:noFill/>
        </p:spPr>
      </p:pic>
      <p:pic>
        <p:nvPicPr>
          <p:cNvPr id="7" name="Picture 6" descr="anim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695677"/>
            <a:ext cx="3379788" cy="30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609600"/>
            <a:ext cx="200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Firewrk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9350" y="3429000"/>
            <a:ext cx="2000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94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58674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ỔN ĐỊNH: ĐỌC CÂU ĐỐ 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AutoShape 6" descr="12 làng hoa ở Hà Nội đẹp mê mẩn quên lối về, Ai cũng cần đến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AutoShape 8" descr="12 làng hoa ở Hà Nội đẹp mê mẩn quên lối về, Ai cũng cần đến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35" name="Picture 11" descr="C:\Users\SSD\Desktop\cac-lang-hoa-o-ha-noi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09801"/>
            <a:ext cx="9143999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315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778668" y="228600"/>
            <a:ext cx="5307932" cy="182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DUNG:</a:t>
            </a:r>
          </a:p>
          <a:p>
            <a:pPr algn="l">
              <a:lnSpc>
                <a:spcPct val="15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HOẠT ĐỘNG 1 : DẠY HÁT</a:t>
            </a:r>
          </a:p>
        </p:txBody>
      </p:sp>
      <p:pic>
        <p:nvPicPr>
          <p:cNvPr id="8196" name="Picture 4" descr="Ngày Thiếu Nhi Một Nhóm Trẻ Em đang Nắm Tay Nhau Và Chơi Trò Ch Hình ảnh |  Định dạng hình ảnh PSD 401308650| vn.lovepik.com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5050" t="9700" r="4056" b="18813"/>
          <a:stretch>
            <a:fillRect/>
          </a:stretch>
        </p:blipFill>
        <p:spPr bwMode="auto">
          <a:xfrm>
            <a:off x="1778668" y="2667000"/>
            <a:ext cx="4241132" cy="3657600"/>
          </a:xfrm>
          <a:prstGeom prst="rect">
            <a:avLst/>
          </a:prstGeom>
          <a:noFill/>
        </p:spPr>
      </p:pic>
      <p:sp>
        <p:nvSpPr>
          <p:cNvPr id="8198" name="AutoShape 6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y2mate.com - Nhạc không lời Mùa xuân đến rồi beat   YouTube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6200" y="2053498"/>
            <a:ext cx="9220200" cy="396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8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TRẺ HÁT</a:t>
            </a:r>
          </a:p>
        </p:txBody>
      </p:sp>
      <p:pic>
        <p:nvPicPr>
          <p:cNvPr id="4" name="Picture 11" descr="C:\Users\SSD\Desktop\cac-lang-hoa-o-ha-noi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915400" cy="5943600"/>
          </a:xfrm>
          <a:prstGeom prst="rect">
            <a:avLst/>
          </a:prstGeom>
          <a:noFill/>
        </p:spPr>
      </p:pic>
      <p:pic>
        <p:nvPicPr>
          <p:cNvPr id="3" name="y2mate.com - Nhạc không lời Mùa xuân đến rồi beat   YouTube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495300"/>
            <a:ext cx="685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7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NGHE HÁT</a:t>
            </a:r>
          </a:p>
        </p:txBody>
      </p:sp>
      <p:pic>
        <p:nvPicPr>
          <p:cNvPr id="4" name="Picture 11" descr="C:\Users\SSD\Desktop\cac-lang-hoa-o-ha-noi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915400" cy="5943600"/>
          </a:xfrm>
          <a:prstGeom prst="rect">
            <a:avLst/>
          </a:prstGeom>
          <a:noFill/>
        </p:spPr>
      </p:pic>
      <p:pic>
        <p:nvPicPr>
          <p:cNvPr id="3" name="MuaXuanOi-MinhTrangLyLy-47554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274638"/>
            <a:ext cx="762000" cy="9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0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9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7109" cy="6858000"/>
          </a:xfr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03754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TRÒ CHƠI : AI NHANH NHẤT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2347851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7060"/>
            <a:ext cx="8892654" cy="6840940"/>
          </a:xfrm>
        </p:spPr>
      </p:pic>
      <p:pic>
        <p:nvPicPr>
          <p:cNvPr id="10" name="Picture 18" descr="phot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18238"/>
            <a:ext cx="685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4638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nim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648201"/>
            <a:ext cx="257968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7813" y="3504584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Chúc các cô luôn vui vẻ</a:t>
            </a:r>
          </a:p>
        </p:txBody>
      </p:sp>
    </p:spTree>
    <p:extLst>
      <p:ext uri="{BB962C8B-B14F-4D97-AF65-F5344CB8AC3E}">
        <p14:creationId xmlns:p14="http://schemas.microsoft.com/office/powerpoint/2010/main" val="10099553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6619</TotalTime>
  <Words>78</Words>
  <Application>Microsoft Office PowerPoint</Application>
  <PresentationFormat>On-screen Show (4:3)</PresentationFormat>
  <Paragraphs>17</Paragraphs>
  <Slides>8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Tahoma</vt:lpstr>
      <vt:lpstr>Times New Roman</vt:lpstr>
      <vt:lpstr>Office Theme</vt:lpstr>
      <vt:lpstr>PowerPoint Presentation</vt:lpstr>
      <vt:lpstr>PowerPoint Presentation</vt:lpstr>
      <vt:lpstr>ỔN ĐỊNH: ĐỌC CÂU ĐỐ </vt:lpstr>
      <vt:lpstr>PowerPoint Presentation</vt:lpstr>
      <vt:lpstr>HOẠT ĐỘNG 2 : TRẺ HÁT</vt:lpstr>
      <vt:lpstr>HOẠT ĐỘNG 3: NGHE HÁT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525</cp:revision>
  <dcterms:created xsi:type="dcterms:W3CDTF">2010-03-27T02:19:32Z</dcterms:created>
  <dcterms:modified xsi:type="dcterms:W3CDTF">2025-04-19T02:50:04Z</dcterms:modified>
</cp:coreProperties>
</file>