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0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4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8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9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3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1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E6652-3255-4069-A86A-078EE0087195}" type="datetimeFigureOut">
              <a:rPr lang="en-US" smtClean="0"/>
              <a:t>01/11/2023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26-F05D-43B4-891C-E6907B59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5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7.xml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4352" y="995065"/>
            <a:ext cx="5638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2111526"/>
            <a:ext cx="6141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Bé</a:t>
            </a:r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Yêu</a:t>
            </a:r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Thơ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TM Aristot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0464" y="914400"/>
            <a:ext cx="335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SFU AGBuchStencilBQ" pitchFamily="2" charset="0"/>
              </a:rPr>
              <a:t>Ô CỬA BÍ MẬT</a:t>
            </a:r>
            <a:endParaRPr lang="en-US" sz="3600" dirty="0">
              <a:solidFill>
                <a:srgbClr val="FF0000"/>
              </a:solidFill>
              <a:latin typeface="SFU AGBuchStencilBQ" pitchFamily="2" charset="0"/>
            </a:endParaRPr>
          </a:p>
        </p:txBody>
      </p:sp>
      <p:sp>
        <p:nvSpPr>
          <p:cNvPr id="4" name="Cửa số 1">
            <a:hlinkClick r:id="rId2" action="ppaction://hlinksldjump"/>
          </p:cNvPr>
          <p:cNvSpPr/>
          <p:nvPr/>
        </p:nvSpPr>
        <p:spPr>
          <a:xfrm>
            <a:off x="1676400" y="25908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1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3" name="Smiley Face 2">
            <a:hlinkClick r:id="rId4" action="ppaction://hlinksldjump"/>
          </p:cNvPr>
          <p:cNvSpPr/>
          <p:nvPr/>
        </p:nvSpPr>
        <p:spPr>
          <a:xfrm>
            <a:off x="4191000" y="6096000"/>
            <a:ext cx="609600" cy="609600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ặt cười 1"/>
          <p:cNvSpPr/>
          <p:nvPr/>
        </p:nvSpPr>
        <p:spPr>
          <a:xfrm>
            <a:off x="2037588" y="27950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ửa số 2">
            <a:hlinkClick r:id="rId5" action="ppaction://hlinksldjump"/>
          </p:cNvPr>
          <p:cNvSpPr/>
          <p:nvPr/>
        </p:nvSpPr>
        <p:spPr>
          <a:xfrm>
            <a:off x="3771900" y="25908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2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28" name="Mặt cười 2"/>
          <p:cNvSpPr/>
          <p:nvPr/>
        </p:nvSpPr>
        <p:spPr>
          <a:xfrm>
            <a:off x="4133088" y="27950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ửa số 3">
            <a:hlinkClick r:id="rId6" action="ppaction://hlinksldjump"/>
          </p:cNvPr>
          <p:cNvSpPr/>
          <p:nvPr/>
        </p:nvSpPr>
        <p:spPr>
          <a:xfrm>
            <a:off x="5867400" y="25908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3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30" name="Mặt cười 3"/>
          <p:cNvSpPr/>
          <p:nvPr/>
        </p:nvSpPr>
        <p:spPr>
          <a:xfrm>
            <a:off x="6228588" y="27950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ửa số 4">
            <a:hlinkClick r:id="rId7" action="ppaction://hlinksldjump"/>
          </p:cNvPr>
          <p:cNvSpPr/>
          <p:nvPr/>
        </p:nvSpPr>
        <p:spPr>
          <a:xfrm>
            <a:off x="1676400" y="43434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4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32" name="Mặt cười 4"/>
          <p:cNvSpPr/>
          <p:nvPr/>
        </p:nvSpPr>
        <p:spPr>
          <a:xfrm>
            <a:off x="2037588" y="45476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ửa số 5">
            <a:hlinkClick r:id="rId8" action="ppaction://hlinksldjump"/>
          </p:cNvPr>
          <p:cNvSpPr/>
          <p:nvPr/>
        </p:nvSpPr>
        <p:spPr>
          <a:xfrm>
            <a:off x="3771900" y="43434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5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34" name="Mặt cười 5"/>
          <p:cNvSpPr/>
          <p:nvPr/>
        </p:nvSpPr>
        <p:spPr>
          <a:xfrm>
            <a:off x="4133088" y="45476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ửa số 6">
            <a:hlinkClick r:id="rId9" action="ppaction://hlinksldjump"/>
          </p:cNvPr>
          <p:cNvSpPr/>
          <p:nvPr/>
        </p:nvSpPr>
        <p:spPr>
          <a:xfrm>
            <a:off x="5867400" y="4343400"/>
            <a:ext cx="1447800" cy="1447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 Impact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UTM Impact" pitchFamily="18" charset="0"/>
              </a:rPr>
              <a:t> 6</a:t>
            </a:r>
            <a:endParaRPr lang="en-US" dirty="0">
              <a:solidFill>
                <a:srgbClr val="FF0000"/>
              </a:solidFill>
              <a:latin typeface="UTM Impact" pitchFamily="18" charset="0"/>
            </a:endParaRPr>
          </a:p>
        </p:txBody>
      </p:sp>
      <p:sp>
        <p:nvSpPr>
          <p:cNvPr id="36" name="Mặt cười 6"/>
          <p:cNvSpPr/>
          <p:nvPr/>
        </p:nvSpPr>
        <p:spPr>
          <a:xfrm>
            <a:off x="6228588" y="4547616"/>
            <a:ext cx="725424" cy="725424"/>
          </a:xfrm>
          <a:prstGeom prst="smileyFac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1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7944" y="2435352"/>
            <a:ext cx="55626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Đáp án 1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2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438400"/>
            <a:ext cx="55626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Đáp án 2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Mao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3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2438400"/>
            <a:ext cx="57150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Đáp án 3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4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438400"/>
            <a:ext cx="55626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Đáp án 4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Bập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Bập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Bập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1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5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438400"/>
            <a:ext cx="55626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Đáp án 5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thóc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3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914400"/>
            <a:ext cx="4343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2"/>
                </a:solidFill>
                <a:latin typeface="VISCII Sample Font" pitchFamily="34" charset="0"/>
              </a:rPr>
              <a:t>CÂU HỎI SỐ 6</a:t>
            </a:r>
            <a:endParaRPr lang="en-US" sz="3800" b="1" dirty="0">
              <a:solidFill>
                <a:schemeClr val="tx2"/>
              </a:solidFill>
              <a:latin typeface="VISCII Sample Fo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438400"/>
            <a:ext cx="5562600" cy="9144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Đáp án 6"/>
          <p:cNvSpPr/>
          <p:nvPr/>
        </p:nvSpPr>
        <p:spPr>
          <a:xfrm>
            <a:off x="3200400" y="4343400"/>
            <a:ext cx="3200400" cy="1065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  <a:scene3d>
            <a:camera prst="perspective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Lùa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Quay về">
            <a:hlinkClick r:id="rId4" action="ppaction://hlinksldjump" highlightClick="1"/>
          </p:cNvPr>
          <p:cNvSpPr/>
          <p:nvPr/>
        </p:nvSpPr>
        <p:spPr>
          <a:xfrm>
            <a:off x="6858000" y="5638800"/>
            <a:ext cx="7620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7200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Đáp</a:t>
            </a:r>
            <a:r>
              <a:rPr lang="en-US" sz="2400" b="1" u="sng" dirty="0" smtClean="0">
                <a:solidFill>
                  <a:srgbClr val="FF0000"/>
                </a:solidFill>
                <a:latin typeface="UTM Flavour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UTM Flavour" pitchFamily="18" charset="0"/>
              </a:rPr>
              <a:t>án</a:t>
            </a:r>
            <a:endParaRPr lang="en-US" sz="2400" b="1" u="sng" dirty="0">
              <a:solidFill>
                <a:srgbClr val="FF0000"/>
              </a:solidFill>
              <a:latin typeface="UTM Flavo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trả-lời-đúng-_-Lữ-Đại-Hoàng-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435650"/>
            <a:ext cx="2989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PHẦN THI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6048" y="1524000"/>
            <a:ext cx="6141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Bé</a:t>
            </a:r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Yêu</a:t>
            </a:r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Thơ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TM Aristot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2442" y="914400"/>
            <a:ext cx="2989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PHẦN THI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2540" y="1981200"/>
            <a:ext cx="67297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Bé</a:t>
            </a:r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 Chung </a:t>
            </a:r>
            <a:r>
              <a:rPr lang="en-US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ristote" pitchFamily="18" charset="0"/>
              </a:rPr>
              <a:t>Sức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TM Aristot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609600"/>
            <a:ext cx="6276686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94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 Ơi Bà - Cháu Yêu Bà - Nhạc Thiếu Nhi Remix Sôi Động _ Hoạt Hình Con Sói Ranh Mãnh Vui Nhộn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373988"/>
            <a:ext cx="1828800" cy="102129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87759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NỀN ĐỌC THƠ HAY _ Miễn Phí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2514600"/>
            <a:ext cx="5867400" cy="3276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6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NỀN ĐỌC THƠ HAY _ Miễn Phí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304800"/>
            <a:ext cx="3733800" cy="2085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5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1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8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6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2819400"/>
            <a:ext cx="6450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Arabia" pitchFamily="34" charset="0"/>
              </a:rPr>
              <a:t>PHẦN THI TRÍ TUỆ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148</Words>
  <Application>Microsoft Office PowerPoint</Application>
  <PresentationFormat>On-screen Show (4:3)</PresentationFormat>
  <Paragraphs>38</Paragraphs>
  <Slides>19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 CỬA BÍ MẬT</vt:lpstr>
      <vt:lpstr>CÂU HỎI SỐ 1</vt:lpstr>
      <vt:lpstr>CÂU HỎI SỐ 2</vt:lpstr>
      <vt:lpstr>CÂU HỎI SỐ 3</vt:lpstr>
      <vt:lpstr>CÂU HỎI SỐ 4</vt:lpstr>
      <vt:lpstr>CÂU HỎI SỐ 5</vt:lpstr>
      <vt:lpstr>CÂU HỎI SỐ 6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 CỬA BÍ MẬT</dc:title>
  <dc:creator>Windows User</dc:creator>
  <cp:lastModifiedBy>Windows User</cp:lastModifiedBy>
  <cp:revision>38</cp:revision>
  <dcterms:created xsi:type="dcterms:W3CDTF">2023-10-31T13:49:28Z</dcterms:created>
  <dcterms:modified xsi:type="dcterms:W3CDTF">2023-11-01T05:17:00Z</dcterms:modified>
</cp:coreProperties>
</file>