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78" r:id="rId4"/>
    <p:sldId id="280" r:id="rId5"/>
    <p:sldId id="281" r:id="rId6"/>
    <p:sldId id="270" r:id="rId7"/>
    <p:sldId id="264" r:id="rId8"/>
    <p:sldId id="273" r:id="rId9"/>
    <p:sldId id="261" r:id="rId10"/>
    <p:sldId id="267" r:id="rId11"/>
    <p:sldId id="269" r:id="rId12"/>
    <p:sldId id="265" r:id="rId13"/>
    <p:sldId id="283" r:id="rId14"/>
    <p:sldId id="282" r:id="rId15"/>
    <p:sldId id="284" r:id="rId16"/>
    <p:sldId id="285" r:id="rId17"/>
    <p:sldId id="286" r:id="rId18"/>
    <p:sldId id="287" r:id="rId19"/>
    <p:sldId id="292" r:id="rId20"/>
    <p:sldId id="288" r:id="rId21"/>
    <p:sldId id="293" r:id="rId22"/>
    <p:sldId id="289" r:id="rId23"/>
    <p:sldId id="294" r:id="rId24"/>
    <p:sldId id="300" r:id="rId25"/>
    <p:sldId id="305" r:id="rId26"/>
    <p:sldId id="302" r:id="rId27"/>
    <p:sldId id="306" r:id="rId28"/>
    <p:sldId id="303" r:id="rId29"/>
    <p:sldId id="307" r:id="rId30"/>
    <p:sldId id="304" r:id="rId31"/>
    <p:sldId id="317" r:id="rId32"/>
    <p:sldId id="309" r:id="rId33"/>
    <p:sldId id="313" r:id="rId34"/>
    <p:sldId id="315" r:id="rId35"/>
    <p:sldId id="316" r:id="rId36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1498" y="48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%3A%2F%2Ftruongton.net%2Fforum%2Fvcheckvirus.php%3Furl%3Dhttp%253A%252F%25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10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10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16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16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%3A%2F%2Ftruongton.net%2Fforum%2Fvcheckvirus.php%3Furl%3Dhttp%253A%252F%25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18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18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%3A%2F%2Ftruongton.net%2Fforum%2Fvcheckvirus.php%3Furl%3Dhttp%253A%252F%25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20.mp3"/><Relationship Id="rId16" Type="http://schemas.openxmlformats.org/officeDocument/2006/relationships/image" Target="../media/image23.jpeg"/><Relationship Id="rId1" Type="http://schemas.microsoft.com/office/2007/relationships/media" Target="../media/media20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22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22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%3A%2F%2Ftruongton.net%2Fforum%2Fvcheckvirus.php%3Furl%3Dhttp%253A%252F%252F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24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%3A%2F%2Ftruongton.net%2Fforum%2Fvcheckvirus.php%3Furl%3Dhttp%253A%252F%252Fanhso.net" TargetMode="External"/><Relationship Id="rId1" Type="http://schemas.microsoft.com/office/2007/relationships/media" Target="../media/media24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26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%3A%2F%2Ftruongton.net%2Fforum%2Fvcheckvirus.php%3Furl%3Dhttp%253A%252F%252Fanhso.net" TargetMode="External"/><Relationship Id="rId1" Type="http://schemas.microsoft.com/office/2007/relationships/media" Target="../media/media26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image" Target="../media/image43.jpeg"/><Relationship Id="rId3" Type="http://schemas.microsoft.com/office/2007/relationships/media" Target="../media/media9.mp3"/><Relationship Id="rId21" Type="http://schemas.openxmlformats.org/officeDocument/2006/relationships/image" Target="../media/image24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8.jpeg"/><Relationship Id="rId25" Type="http://schemas.openxmlformats.org/officeDocument/2006/relationships/image" Target="../media/image33.jpeg"/><Relationship Id="rId2" Type="http://schemas.openxmlformats.org/officeDocument/2006/relationships/audio" Target="../media/media28.mp3"/><Relationship Id="rId16" Type="http://schemas.openxmlformats.org/officeDocument/2006/relationships/image" Target="../media/image37.jpeg"/><Relationship Id="rId20" Type="http://schemas.openxmlformats.org/officeDocument/2006/relationships/image" Target="../media/image40.GIF"/><Relationship Id="rId1" Type="http://schemas.microsoft.com/office/2007/relationships/media" Target="../media/media28.mp3"/><Relationship Id="rId6" Type="http://schemas.openxmlformats.org/officeDocument/2006/relationships/image" Target="../media/image1.png"/><Relationship Id="rId11" Type="http://schemas.openxmlformats.org/officeDocument/2006/relationships/image" Target="../media/image18.jpeg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2.jpeg"/><Relationship Id="rId23" Type="http://schemas.openxmlformats.org/officeDocument/2006/relationships/image" Target="../media/image19.GIF"/><Relationship Id="rId10" Type="http://schemas.openxmlformats.org/officeDocument/2006/relationships/image" Target="../media/image23.jpeg"/><Relationship Id="rId19" Type="http://schemas.openxmlformats.org/officeDocument/2006/relationships/image" Target="../media/image44.jpeg"/><Relationship Id="rId4" Type="http://schemas.openxmlformats.org/officeDocument/2006/relationships/audio" Target="../media/media9.mp3"/><Relationship Id="rId9" Type="http://schemas.openxmlformats.org/officeDocument/2006/relationships/image" Target="../media/image29.jpeg"/><Relationship Id="rId14" Type="http://schemas.openxmlformats.org/officeDocument/2006/relationships/image" Target="../media/image41.jpeg"/><Relationship Id="rId22" Type="http://schemas.openxmlformats.org/officeDocument/2006/relationships/hyperlink" Target="http://truongton.net/forum/vcheckvirus.php?url=http%3A%2F%2Ftruongton.net%2Fforum%2Fvcheckvirus.php%3Furl%3Dhttp%253A%252F%252Fanhso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0.mp3"/><Relationship Id="rId7" Type="http://schemas.openxmlformats.org/officeDocument/2006/relationships/image" Target="../media/image50.jpe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0.mp3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%3A%2F%2Ftruongton.net%2Fforum%2Fvcheckvirus.php%3Furl%3Dhttp%253A%252F%252F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30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30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24" Type="http://schemas.openxmlformats.org/officeDocument/2006/relationships/image" Target="../media/image51.GIF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49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hyperlink" Target="http://truongton.net/forum/vcheckvirus.php?url=http%3A%2F%2Ftruongton.net%2Fforum%2Fvcheckvirus.php%3Furl%3Dhttp%253A%252F%25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audio" Target="../media/media4.mp3"/><Relationship Id="rId16" Type="http://schemas.openxmlformats.org/officeDocument/2006/relationships/image" Target="../media/image17.png"/><Relationship Id="rId20" Type="http://schemas.openxmlformats.org/officeDocument/2006/relationships/image" Target="../media/image20.jpeg"/><Relationship Id="rId1" Type="http://schemas.microsoft.com/office/2007/relationships/media" Target="../media/media4.mp3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24" Type="http://schemas.openxmlformats.org/officeDocument/2006/relationships/image" Target="../media/image24.jpeg"/><Relationship Id="rId5" Type="http://schemas.openxmlformats.org/officeDocument/2006/relationships/image" Target="../media/image6.GIF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10" Type="http://schemas.openxmlformats.org/officeDocument/2006/relationships/image" Target="../media/image11.pn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5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5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%3A%2F%2Ftruongton.net%2Fforum%2Fvcheckvirus.php%3Furl%3Dhttp%253A%252F%25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6.mp3"/><Relationship Id="rId16" Type="http://schemas.openxmlformats.org/officeDocument/2006/relationships/image" Target="../media/image23.jpeg"/><Relationship Id="rId1" Type="http://schemas.microsoft.com/office/2007/relationships/media" Target="../media/media6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7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7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%3A%2F%2Ftruongton.net%2Fforum%2Fvcheckvirus.php%3Furl%3Dhttp%253A%252F%252F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hyperlink" Target="http://truongton.net/forum/vcheckvirus.php?url=http%3A%2F%2Ftruongton.net%2Fforum%2Fvcheckvirus.php%3Furl%3Dhttp%253A%252F%25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jpeg"/><Relationship Id="rId7" Type="http://schemas.openxmlformats.org/officeDocument/2006/relationships/image" Target="../media/image22.jpeg"/><Relationship Id="rId12" Type="http://schemas.openxmlformats.org/officeDocument/2006/relationships/image" Target="../media/image30.jpeg"/><Relationship Id="rId17" Type="http://schemas.openxmlformats.org/officeDocument/2006/relationships/image" Target="../media/image40.GIF"/><Relationship Id="rId2" Type="http://schemas.openxmlformats.org/officeDocument/2006/relationships/audio" Target="../media/media8.mp3"/><Relationship Id="rId16" Type="http://schemas.openxmlformats.org/officeDocument/2006/relationships/image" Target="../media/image42.jpeg"/><Relationship Id="rId20" Type="http://schemas.openxmlformats.org/officeDocument/2006/relationships/image" Target="../media/image31.png"/><Relationship Id="rId1" Type="http://schemas.microsoft.com/office/2007/relationships/media" Target="../media/media8.mp3"/><Relationship Id="rId6" Type="http://schemas.openxmlformats.org/officeDocument/2006/relationships/image" Target="../media/image27.jpeg"/><Relationship Id="rId11" Type="http://schemas.openxmlformats.org/officeDocument/2006/relationships/image" Target="../media/image18.jpeg"/><Relationship Id="rId5" Type="http://schemas.openxmlformats.org/officeDocument/2006/relationships/image" Target="../media/image25.jpeg"/><Relationship Id="rId15" Type="http://schemas.openxmlformats.org/officeDocument/2006/relationships/image" Target="../media/image41.jpeg"/><Relationship Id="rId23" Type="http://schemas.openxmlformats.org/officeDocument/2006/relationships/image" Target="../media/image33.jpeg"/><Relationship Id="rId10" Type="http://schemas.openxmlformats.org/officeDocument/2006/relationships/image" Target="../media/image23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29.jpeg"/><Relationship Id="rId14" Type="http://schemas.openxmlformats.org/officeDocument/2006/relationships/image" Target="../media/image24.jpeg"/><Relationship Id="rId22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9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%3A%2F%2Ftruongton.net%2Fforum%2Fvcheckvirus.php%3Furl%3Dhttp%253A%252F%252Fanhso.net" TargetMode="External"/><Relationship Id="rId1" Type="http://schemas.microsoft.com/office/2007/relationships/media" Target="../media/media9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3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3074" name="Picture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07500" cy="692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1928191" y="609283"/>
            <a:ext cx="4731360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 err="1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2800" b="1" dirty="0" err="1">
                <a:latin typeface="Times New Roman" panose="02020603050405020304" charset="0"/>
                <a:cs typeface="Times New Roman" panose="02020603050405020304" charset="0"/>
              </a:rPr>
              <a:t>Mầm</a:t>
            </a: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 Non </a:t>
            </a:r>
            <a:r>
              <a:rPr lang="en-US" altLang="vi-VN" sz="2800" b="1" dirty="0" err="1"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2800" b="1" dirty="0" err="1">
                <a:latin typeface="Times New Roman" panose="02020603050405020304" charset="0"/>
                <a:cs typeface="Times New Roman" panose="02020603050405020304" charset="0"/>
              </a:rPr>
              <a:t>Hồng</a:t>
            </a: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vi-VN" sz="28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1059130" y="1997382"/>
            <a:ext cx="679005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 ngữ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2667050" y="3231843"/>
            <a:ext cx="481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i: </a:t>
            </a:r>
            <a:r>
              <a:rPr lang="en-US" dirty="0">
                <a:solidFill>
                  <a:srgbClr val="002060"/>
                </a:solidFill>
                <a:latin typeface="Times New Roman" panose="02020603050405020304" charset="0"/>
              </a:rPr>
              <a:t>Truyện Kiến con đi ô </a:t>
            </a:r>
            <a:r>
              <a:rPr lang="en-US">
                <a:solidFill>
                  <a:srgbClr val="002060"/>
                </a:solidFill>
                <a:latin typeface="Times New Roman" panose="02020603050405020304" charset="0"/>
              </a:rPr>
              <a:t>tô</a:t>
            </a:r>
            <a:endParaRPr lang="en-US" dirty="0">
              <a:solidFill>
                <a:srgbClr val="002060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752600" y="1905000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590675" y="3810000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Câu truyện: “Kiến con đi xe ô tô”.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143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735138" y="1905000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  <p:sp>
        <p:nvSpPr>
          <p:cNvPr id="15364" name="Text Box 4"/>
          <p:cNvSpPr txBox="1"/>
          <p:nvPr/>
        </p:nvSpPr>
        <p:spPr>
          <a:xfrm>
            <a:off x="1371600" y="3810000"/>
            <a:ext cx="718185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Trong câu truyện gồm có bạn Kiến con, Dê con, Chó con, Khỉ con, Lợn con và bác Gấu.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  <p:bldP spid="1536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590800" y="1905000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1905000" y="38036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  <p:bldP spid="1638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3048000" y="297180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838450" y="2905125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735138" y="22098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735138" y="23622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735138" y="20574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752600" y="22098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bậc phục huynh và các 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254</Words>
  <Application>Microsoft Office PowerPoint</Application>
  <PresentationFormat>On-screen Show (4:3)</PresentationFormat>
  <Paragraphs>33</Paragraphs>
  <Slides>33</Slides>
  <Notes>0</Notes>
  <HiddenSlides>0</HiddenSlides>
  <MMClips>37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39" baseType="lpstr">
      <vt:lpstr>Arial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HP</cp:lastModifiedBy>
  <cp:revision>49</cp:revision>
  <dcterms:created xsi:type="dcterms:W3CDTF">2004-12-31T20:22:00Z</dcterms:created>
  <dcterms:modified xsi:type="dcterms:W3CDTF">2024-03-21T12:56:29Z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