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9"/>
  </p:notesMasterIdLst>
  <p:sldIdLst>
    <p:sldId id="287" r:id="rId3"/>
    <p:sldId id="259" r:id="rId4"/>
    <p:sldId id="285" r:id="rId5"/>
    <p:sldId id="271" r:id="rId6"/>
    <p:sldId id="286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57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F156-06D4-45B0-AE86-5C32441A065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74A7D-A239-4B23-870A-7237BBF2A2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6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6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6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19" y="609728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65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73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73" y="273737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52" y="273737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5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91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91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9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03/01/2023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-990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85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20" y="5102518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170"/>
            <a:ext cx="108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2" y="5038920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5" y="2832051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64" y="281593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49" y="2847975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30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31" y="3356977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1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50013" y="260196"/>
            <a:ext cx="628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83" y="-197657"/>
            <a:ext cx="1634270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50" y="96919"/>
            <a:ext cx="1108536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28731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0068" y="1089814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1117" y="451639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2237" y="1277610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0142" y="172677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/>
          <p:nvPr/>
        </p:nvSpPr>
        <p:spPr>
          <a:xfrm>
            <a:off x="684775" y="356855"/>
            <a:ext cx="8563306" cy="62743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</a:t>
            </a:r>
            <a:r>
              <a:rPr lang="en-US" sz="4000" dirty="0" err="1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</a:p>
        </p:txBody>
      </p:sp>
      <p:sp>
        <p:nvSpPr>
          <p:cNvPr id="4" name="Rectangle 7"/>
          <p:cNvSpPr/>
          <p:nvPr/>
        </p:nvSpPr>
        <p:spPr>
          <a:xfrm>
            <a:off x="1249680" y="934720"/>
            <a:ext cx="6975475" cy="243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295"/>
              </a:avLst>
            </a:prstTxWarp>
            <a:spAutoFit/>
          </a:bodyPr>
          <a:lstStyle/>
          <a:p>
            <a:pPr algn="ctr"/>
            <a:r>
              <a:rPr lang="en-US" altLang="vi-VN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  <a:p>
            <a:pPr algn="ctr"/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RÊ MÍ</a:t>
            </a:r>
          </a:p>
        </p:txBody>
      </p:sp>
      <p:pic>
        <p:nvPicPr>
          <p:cNvPr id="26" name="Content Placeholder 25" descr="anh-hoa-dep-chat-luong-cao-0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040" y="3696970"/>
            <a:ext cx="7452360" cy="3253105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-273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85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20" y="5102518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170"/>
            <a:ext cx="108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2" y="5038920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5" y="2832051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64" y="281593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09" y="2863850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30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61" y="339571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1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50013" y="260196"/>
            <a:ext cx="628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83" y="-197657"/>
            <a:ext cx="1634270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50" y="96919"/>
            <a:ext cx="1108536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28731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0068" y="1089814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1117" y="451639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2237" y="1277610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0142" y="172677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866906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Phần 1: </a:t>
            </a:r>
          </a:p>
          <a:p>
            <a:pPr algn="ctr"/>
            <a:r>
              <a:rPr lang="vi-VN" sz="60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Bé làm ca sĩ</a:t>
            </a:r>
          </a:p>
        </p:txBody>
      </p:sp>
      <p:pic>
        <p:nvPicPr>
          <p:cNvPr id="3" name="Ra Choi Vuon Hoa (mp3cut.net)">
            <a:hlinkClick r:id="" action="ppaction://media"/>
            <a:extLst>
              <a:ext uri="{FF2B5EF4-FFF2-40B4-BE49-F238E27FC236}">
                <a16:creationId xmlns:a16="http://schemas.microsoft.com/office/drawing/2014/main" id="{3EA1FCCF-B353-47A7-822C-794F3D0E5E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48897" y="3225799"/>
            <a:ext cx="826303" cy="826303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85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20" y="5102518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170"/>
            <a:ext cx="108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2" y="5038920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5" y="2832051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64" y="281593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09" y="2863850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30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61" y="339571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1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50013" y="260196"/>
            <a:ext cx="628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83" y="-197657"/>
            <a:ext cx="1634270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50" y="96919"/>
            <a:ext cx="1108536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28731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0068" y="1089814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1117" y="451639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2237" y="1277610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0142" y="172677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850" y="2061210"/>
            <a:ext cx="7275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60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Tài năng</a:t>
            </a:r>
          </a:p>
        </p:txBody>
      </p:sp>
      <p:pic>
        <p:nvPicPr>
          <p:cNvPr id="3" name="Ra Choi Vuon Hoa (mp3cut.net)">
            <a:hlinkClick r:id="" action="ppaction://media"/>
            <a:extLst>
              <a:ext uri="{FF2B5EF4-FFF2-40B4-BE49-F238E27FC236}">
                <a16:creationId xmlns:a16="http://schemas.microsoft.com/office/drawing/2014/main" id="{664D40BB-73E8-4672-9892-04F075CC4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51920" y="3225800"/>
            <a:ext cx="923280" cy="923280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3215" y="405130"/>
            <a:ext cx="4446905" cy="2125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Giao </a:t>
            </a:r>
            <a:r>
              <a:rPr lang="en-US" altLang="vi-VN" sz="4400" b="1" dirty="0">
                <a:solidFill>
                  <a:srgbClr val="FF0000"/>
                </a:solidFill>
              </a:rPr>
              <a:t>l</a:t>
            </a:r>
            <a:r>
              <a:rPr lang="vi-VN" sz="4400" b="1" dirty="0">
                <a:solidFill>
                  <a:srgbClr val="FF0000"/>
                </a:solidFill>
              </a:rPr>
              <a:t>ưu 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-36195" y="2997200"/>
            <a:ext cx="7275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Nghe hát</a:t>
            </a:r>
            <a:r>
              <a:rPr 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lý cây bông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003800" y="0"/>
            <a:ext cx="4059555" cy="3041015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5560" y="4005580"/>
            <a:ext cx="4947920" cy="2863215"/>
          </a:xfrm>
          <a:prstGeom prst="rect">
            <a:avLst/>
          </a:prstGeom>
        </p:spPr>
      </p:pic>
      <p:pic>
        <p:nvPicPr>
          <p:cNvPr id="2" name="Ly-Cay-Bong-Xuan-Mai (mp3cut.net)">
            <a:hlinkClick r:id="" action="ppaction://media"/>
            <a:extLst>
              <a:ext uri="{FF2B5EF4-FFF2-40B4-BE49-F238E27FC236}">
                <a16:creationId xmlns:a16="http://schemas.microsoft.com/office/drawing/2014/main" id="{A9FC1BE9-1FFA-4FB4-93B9-628BF74136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2160" y="4010322"/>
            <a:ext cx="1226840" cy="122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85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20" y="5102518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170"/>
            <a:ext cx="108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2" y="5038920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5" y="2832051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64" y="281593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09" y="2863850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30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1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50013" y="260196"/>
            <a:ext cx="628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83" y="-197657"/>
            <a:ext cx="1634270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50" y="96919"/>
            <a:ext cx="1108536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228731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0068" y="1089814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1117" y="451639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2237" y="1277610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0142" y="172677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866906"/>
            <a:ext cx="669674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Về đích</a:t>
            </a:r>
          </a:p>
        </p:txBody>
      </p:sp>
      <p:sp>
        <p:nvSpPr>
          <p:cNvPr id="4" name="Oval 3"/>
          <p:cNvSpPr/>
          <p:nvPr/>
        </p:nvSpPr>
        <p:spPr>
          <a:xfrm>
            <a:off x="1792605" y="2421255"/>
            <a:ext cx="5631815" cy="2146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Hóa đá</a:t>
            </a:r>
          </a:p>
        </p:txBody>
      </p:sp>
      <p:pic>
        <p:nvPicPr>
          <p:cNvPr id="3" name="Nhạc trò chơi vũ điệu hoá đá (mp3cut.net)">
            <a:hlinkClick r:id="" action="ppaction://media"/>
            <a:extLst>
              <a:ext uri="{FF2B5EF4-FFF2-40B4-BE49-F238E27FC236}">
                <a16:creationId xmlns:a16="http://schemas.microsoft.com/office/drawing/2014/main" id="{DD366DD8-6889-48DE-BC01-DB8B382094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81914" y="3850592"/>
            <a:ext cx="950423" cy="950423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85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2848" y="3425423"/>
            <a:ext cx="68783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Chúc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các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cô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mạnh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khỏe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,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công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tác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tốt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Chúc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con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con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ngoan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ngoãn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,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chăm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học</a:t>
            </a:r>
            <a:endParaRPr lang="vi-VN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17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416630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7975" y="132215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5752" y="132215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0491" y="76263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1122" y="247239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6109" y="1836981"/>
            <a:ext cx="95826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r>
              <a:rPr lang="vi-VN" sz="5400" b="1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a Choi Vuon Hoa (mp3cut.net)">
            <a:hlinkClick r:id="" action="ppaction://media"/>
            <a:extLst>
              <a:ext uri="{FF2B5EF4-FFF2-40B4-BE49-F238E27FC236}">
                <a16:creationId xmlns:a16="http://schemas.microsoft.com/office/drawing/2014/main" id="{C508D0D7-1014-4F29-8F2A-92BE2DBB2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2080" y="469955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42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giáo án âm nhạc thi trang</Template>
  <TotalTime>30</TotalTime>
  <Words>69</Words>
  <Application>Microsoft Office PowerPoint</Application>
  <PresentationFormat>On-screen Show (4:3)</PresentationFormat>
  <Paragraphs>14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Facet</vt:lpstr>
      <vt:lpstr>10_Facet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tgcomvietnam.com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137LETHANHNGHI</dc:creator>
  <cp:lastModifiedBy>Administrator</cp:lastModifiedBy>
  <cp:revision>45</cp:revision>
  <dcterms:created xsi:type="dcterms:W3CDTF">2019-10-23T06:44:00Z</dcterms:created>
  <dcterms:modified xsi:type="dcterms:W3CDTF">2023-01-03T06:57:31Z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A1004292C68F4FC2AC20D89679F19020</vt:lpwstr>
  </property>
  <property fmtid="{D5CDD505-2E9C-101B-9397-08002B2CF9AE}" pid="3" name="KSOProductBuildVer">
    <vt:lpwstr>1033-11.2.0.11440</vt:lpwstr>
  </property>
</Properties>
</file>