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3"/>
    <p:sldId id="258" r:id="rId4"/>
    <p:sldId id="295" r:id="rId5"/>
    <p:sldId id="259" r:id="rId6"/>
    <p:sldId id="308" r:id="rId7"/>
    <p:sldId id="321" r:id="rId8"/>
    <p:sldId id="322" r:id="rId9"/>
    <p:sldId id="323" r:id="rId10"/>
    <p:sldId id="311" r:id="rId1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F636DF"/>
    <a:srgbClr val="3399FF"/>
    <a:srgbClr val="FFCC00"/>
    <a:srgbClr val="F96FE9"/>
    <a:srgbClr val="009900"/>
    <a:srgbClr val="F14617"/>
    <a:srgbClr val="880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19FD92-5031-4050-BFFF-0D7505C2037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8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GIF"/><Relationship Id="rId7" Type="http://schemas.openxmlformats.org/officeDocument/2006/relationships/image" Target="../media/image7.GIF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microsoft.com/office/2007/relationships/media" Target="file:///C:\Users\ADMIN\Downloads\V.A%20&#8211;%20Vui%20&#272;&#7871;n%20Tr&#432;&#7901;ng%20Beat.mp3" TargetMode="External"/><Relationship Id="rId5" Type="http://schemas.openxmlformats.org/officeDocument/2006/relationships/audio" Target="file:///C:\Users\ADMIN\Downloads\V.A%20&#8211;%20Vui%20&#272;&#7871;n%20Tr&#432;&#7901;ng%20Beat.mp3" TargetMode="External"/><Relationship Id="rId4" Type="http://schemas.openxmlformats.org/officeDocument/2006/relationships/image" Target="../media/image11.GIF"/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5.png"/><Relationship Id="rId7" Type="http://schemas.microsoft.com/office/2007/relationships/media" Target="file:///D:\Huy\Nhac%20Thieu%20Nhi\HINH%20VUONG%20HINH%20TRON.mp3" TargetMode="External"/><Relationship Id="rId6" Type="http://schemas.openxmlformats.org/officeDocument/2006/relationships/audio" Target="file:///D:\Huy\Nhac%20Thieu%20Nhi\HINH%20VUONG%20HINH%20TRON.mp3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GIF"/><Relationship Id="rId3" Type="http://schemas.openxmlformats.org/officeDocument/2006/relationships/image" Target="../media/image7.GIF"/><Relationship Id="rId2" Type="http://schemas.openxmlformats.org/officeDocument/2006/relationships/image" Target="../media/image14.GIF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6" Type="http://schemas.microsoft.com/office/2007/relationships/media" Target="file:///D:\Huy\Nhac%20Thieu%20Nhi\HINH%20VUONG%20HINH%20TRON.mp3" TargetMode="External"/><Relationship Id="rId5" Type="http://schemas.openxmlformats.org/officeDocument/2006/relationships/audio" Target="file:///D:\Huy\Nhac%20Thieu%20Nhi\HINH%20VUONG%20HINH%20TRON.mp3" TargetMode="External"/><Relationship Id="rId4" Type="http://schemas.openxmlformats.org/officeDocument/2006/relationships/image" Target="../media/image8.GIF"/><Relationship Id="rId3" Type="http://schemas.openxmlformats.org/officeDocument/2006/relationships/image" Target="../media/image7.GIF"/><Relationship Id="rId2" Type="http://schemas.openxmlformats.org/officeDocument/2006/relationships/image" Target="../media/image14.GIF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6" Type="http://schemas.microsoft.com/office/2007/relationships/media" Target="file:///C:\Users\ADMIN\Desktop\TRUONG%20CHUNG%20CHAU%20DAY%20LA%20TRUONG%20MN.mp3" TargetMode="External"/><Relationship Id="rId5" Type="http://schemas.openxmlformats.org/officeDocument/2006/relationships/audio" Target="file:///C:\Users\ADMIN\Desktop\TRUONG%20CHUNG%20CHAU%20DAY%20LA%20TRUONG%20MN.mp3" TargetMode="External"/><Relationship Id="rId4" Type="http://schemas.openxmlformats.org/officeDocument/2006/relationships/image" Target="../media/image18.png"/><Relationship Id="rId3" Type="http://schemas.microsoft.com/office/2007/relationships/media" Target="file:///D:\Huy\Nhac%20Thieu%20Nhi\CHAU%20DI%20MAU%20GIAO.mp3" TargetMode="External"/><Relationship Id="rId2" Type="http://schemas.openxmlformats.org/officeDocument/2006/relationships/audio" Target="file:///D:\Huy\Nhac%20Thieu%20Nhi\CHAU%20DI%20MAU%20GIAO.mp3" TargetMode="External"/><Relationship Id="rId1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9.png"/><Relationship Id="rId3" Type="http://schemas.microsoft.com/office/2007/relationships/media" Target="file:///C:\Users\ADMIN\Desktop\Beat%20&#8211;%20C&#244;%20Gi&#225;o%20(1).mp3" TargetMode="External"/><Relationship Id="rId2" Type="http://schemas.openxmlformats.org/officeDocument/2006/relationships/audio" Target="file:///C:\Users\ADMIN\Desktop\Beat%20&#8211;%20C&#244;%20Gi&#225;o%20(1).mp3" TargetMode="External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microsoft.com/office/2007/relationships/media" Target="file:///D:\The-Cup-Of-Life-Ricky-Martin.mp3" TargetMode="External"/><Relationship Id="rId2" Type="http://schemas.openxmlformats.org/officeDocument/2006/relationships/audio" Target="file:///D:\The-Cup-Of-Life-Ricky-Martin.mp3" TargetMode="External"/><Relationship Id="rId1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2051" name="Picture 3" descr="a7ef13e6488ebda4182295e359de7186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2052" name="WordArt 4"/>
          <p:cNvSpPr>
            <a:spLocks noTextEdit="1"/>
          </p:cNvSpPr>
          <p:nvPr/>
        </p:nvSpPr>
        <p:spPr>
          <a:xfrm>
            <a:off x="381000" y="381000"/>
            <a:ext cx="8382000" cy="86106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3375859"/>
              </a:avLst>
            </a:prstTxWarp>
            <a:normAutofit/>
          </a:bodyPr>
          <a:p>
            <a:pPr algn="ctr"/>
            <a:endParaRPr lang="en-US" sz="2400" b="1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.Vn3DH" charset="0"/>
              <a:ea typeface=".Vn3DH" charset="0"/>
            </a:endParaRPr>
          </a:p>
        </p:txBody>
      </p:sp>
      <p:pic>
        <p:nvPicPr>
          <p:cNvPr id="2053" name="Picture 5" descr="SO00483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1676400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6" descr="Butterfly-05-ju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076159">
            <a:off x="7648575" y="1724025"/>
            <a:ext cx="104775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7" descr="Butterfly-03-ju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0" y="29718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8" descr="Butterfly-04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9864822">
            <a:off x="4038600" y="2743200"/>
            <a:ext cx="847725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9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371600"/>
            <a:ext cx="127635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12" descr="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96000"/>
            <a:ext cx="9906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13" descr="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400" y="6096000"/>
            <a:ext cx="9906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Picture 14" descr="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400" y="0"/>
            <a:ext cx="9906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Picture 15" descr="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62" name="Group 1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69" name="Picture 18" descr="xlights1[1]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70" name="Picture 19" descr="xlights1[1]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71" name="Picture 20" descr="xlights1[1]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72" name="Picture 21" descr="xlights1[1]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3530" y="2090"/>
              <a:ext cx="4320" cy="13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63" name="WordArt 24"/>
          <p:cNvSpPr>
            <a:spLocks noTextEdit="1"/>
          </p:cNvSpPr>
          <p:nvPr/>
        </p:nvSpPr>
        <p:spPr>
          <a:xfrm>
            <a:off x="1143000" y="457200"/>
            <a:ext cx="7391400" cy="19050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5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các cô đến thăm lớp 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4" name="WordArt 25" descr="Paper bag"/>
          <p:cNvSpPr>
            <a:spLocks noTextEdit="1"/>
          </p:cNvSpPr>
          <p:nvPr/>
        </p:nvSpPr>
        <p:spPr>
          <a:xfrm>
            <a:off x="1752600" y="1295400"/>
            <a:ext cx="60198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9"/>
                </a:blip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Lĩnh vực phát triển nhận thức </a:t>
            </a:r>
            <a:endParaRPr lang="en-US" sz="36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9"/>
              </a:blip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5" name="WordArt 26"/>
          <p:cNvSpPr>
            <a:spLocks noTextEdit="1"/>
          </p:cNvSpPr>
          <p:nvPr/>
        </p:nvSpPr>
        <p:spPr>
          <a:xfrm>
            <a:off x="1676400" y="2895600"/>
            <a:ext cx="5715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6" name="WordArt 27" descr="Paper bag"/>
          <p:cNvSpPr>
            <a:spLocks noTextEdit="1"/>
          </p:cNvSpPr>
          <p:nvPr/>
        </p:nvSpPr>
        <p:spPr>
          <a:xfrm>
            <a:off x="1414463" y="3748088"/>
            <a:ext cx="60960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0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9"/>
                </a:blip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Lớp MG 3-4 tuổi</a:t>
            </a:r>
            <a:endParaRPr lang="en-US" sz="20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9"/>
              </a:blip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7" name="TextBox 23"/>
          <p:cNvSpPr txBox="1"/>
          <p:nvPr/>
        </p:nvSpPr>
        <p:spPr>
          <a:xfrm>
            <a:off x="3049588" y="4584700"/>
            <a:ext cx="3810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 THỊ 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GIANG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8" name="TextBox 24"/>
          <p:cNvSpPr txBox="1"/>
          <p:nvPr/>
        </p:nvSpPr>
        <p:spPr>
          <a:xfrm>
            <a:off x="838200" y="2376170"/>
            <a:ext cx="6248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HÌNH TRÒN, HÌNH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0"/>
    </p:custDataLst>
  </p:cSld>
  <p:clrMapOvr>
    <a:masterClrMapping/>
  </p:clrMapOvr>
  <p:transition spd="slow" advTm="13703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dirty="0"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 descr="4930c6cb0a241_f"/>
          <p:cNvPicPr>
            <a:picLocks noChangeAspect="1"/>
          </p:cNvPicPr>
          <p:nvPr>
            <p:ph type="ctrTitle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76200"/>
            <a:ext cx="9144000" cy="6858000"/>
          </a:xfrm>
          <a:ln/>
        </p:spPr>
      </p:pic>
      <p:pic>
        <p:nvPicPr>
          <p:cNvPr id="3076" name="Picture 6" descr="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9906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7" descr="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6096000"/>
            <a:ext cx="9906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8" descr="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9906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9" descr="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0"/>
            <a:ext cx="9906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10" descr="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81" name="Group 11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088" name="Picture 12" descr="xlights1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9" name="Picture 13" descr="xlights1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90" name="Picture 14" descr="xlights1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91" name="Picture 15" descr="xlights1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530" y="2090"/>
              <a:ext cx="4320" cy="13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082" name="Picture 16" descr="bụi 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05400"/>
            <a:ext cx="15240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17" descr="bụi 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5105400"/>
            <a:ext cx="15240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4" name="WordArt 20"/>
          <p:cNvSpPr>
            <a:spLocks noTextEdit="1"/>
          </p:cNvSpPr>
          <p:nvPr/>
        </p:nvSpPr>
        <p:spPr>
          <a:xfrm>
            <a:off x="200025" y="1066800"/>
            <a:ext cx="8943975" cy="5238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67"/>
              </a:avLst>
            </a:prstTxWarp>
            <a:normAutofit/>
          </a:bodyPr>
          <a:p>
            <a:pPr algn="ctr" eaLnBrk="0" hangingPunct="0"/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990600"/>
            <a:ext cx="5181600" cy="461963"/>
          </a:xfrm>
          <a:prstGeom prst="rect">
            <a:avLst/>
          </a:prstGeom>
          <a:noFill/>
        </p:spPr>
        <p:txBody>
          <a:bodyPr>
            <a:spAutoFit/>
          </a:bodyPr>
          <a:p>
            <a:pPr>
              <a:buNone/>
            </a:pPr>
            <a:r>
              <a:rPr sz="24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GÂY HỨNG THÚ</a:t>
            </a:r>
            <a:endParaRPr sz="2400" b="1" dirty="0">
              <a:solidFill>
                <a:srgbClr val="26262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6" name="TextBox 17"/>
          <p:cNvSpPr txBox="1"/>
          <p:nvPr/>
        </p:nvSpPr>
        <p:spPr>
          <a:xfrm>
            <a:off x="1828800" y="2406650"/>
            <a:ext cx="67056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hát B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Con Chuồn Chuồn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V.A – Vui Đến Trường Beat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81600" y="3886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9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7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wallpaper1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 Box 5"/>
          <p:cNvSpPr txBox="1"/>
          <p:nvPr/>
        </p:nvSpPr>
        <p:spPr>
          <a:xfrm>
            <a:off x="304800" y="990600"/>
            <a:ext cx="86868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600" b="1" dirty="0">
                <a:solidFill>
                  <a:srgbClr val="1C0C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 : </a:t>
            </a:r>
            <a:endParaRPr sz="3600" b="1" dirty="0">
              <a:solidFill>
                <a:srgbClr val="1C0C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3600" b="1" dirty="0">
                <a:solidFill>
                  <a:srgbClr val="1C0C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: ôn nhận biết hình tròn,</a:t>
            </a:r>
            <a:endParaRPr sz="3600" b="1" dirty="0">
              <a:solidFill>
                <a:srgbClr val="1C0C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3600" b="1" dirty="0">
                <a:solidFill>
                  <a:srgbClr val="1C0C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hình </a:t>
            </a:r>
            <a:r>
              <a:rPr lang="en-US" sz="3600" b="1" dirty="0">
                <a:solidFill>
                  <a:srgbClr val="1C0C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3600" b="1" dirty="0">
              <a:solidFill>
                <a:srgbClr val="1C0C96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6" descr="861991ptj0g7jwj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50" y="0"/>
            <a:ext cx="130175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7" descr="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9906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8" descr="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6096000"/>
            <a:ext cx="9906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9" descr="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0"/>
            <a:ext cx="9906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10" descr="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1" descr="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905000"/>
            <a:ext cx="990600" cy="762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6" name="Group 1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109" name="Picture 13" descr="xlights1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Picture 14" descr="xlights1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Picture 15" descr="xlights1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Picture 16" descr="xlights1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530" y="2090"/>
              <a:ext cx="4320" cy="13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107" name="WordArt 17" descr="Paper bag"/>
          <p:cNvSpPr>
            <a:spLocks noTextEdit="1"/>
          </p:cNvSpPr>
          <p:nvPr/>
        </p:nvSpPr>
        <p:spPr>
          <a:xfrm>
            <a:off x="1676400" y="2667000"/>
            <a:ext cx="4953000" cy="379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endParaRPr lang="en-US" sz="20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5"/>
              </a:blip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HINH VUONG HINH TRON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5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wallpaper1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 Box 5"/>
          <p:cNvSpPr txBox="1"/>
          <p:nvPr/>
        </p:nvSpPr>
        <p:spPr>
          <a:xfrm>
            <a:off x="0" y="1371600"/>
            <a:ext cx="86868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600" b="1" dirty="0">
                <a:solidFill>
                  <a:srgbClr val="1C0C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 : </a:t>
            </a:r>
            <a:endParaRPr sz="3600" b="1" dirty="0">
              <a:solidFill>
                <a:srgbClr val="1C0C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3600" b="1" dirty="0">
                <a:solidFill>
                  <a:srgbClr val="1C0C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CÁC HÌNH HỌC QUA CÁC</a:t>
            </a:r>
            <a:endParaRPr sz="3600" b="1" dirty="0">
              <a:solidFill>
                <a:srgbClr val="1C0C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3600" b="1" dirty="0">
                <a:solidFill>
                  <a:srgbClr val="1C0C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TRÒ CHƠI</a:t>
            </a:r>
            <a:endParaRPr sz="3600" b="1" dirty="0">
              <a:solidFill>
                <a:srgbClr val="1C0C9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124" name="Picture 6" descr="861991ptj0g7jwj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50" y="0"/>
            <a:ext cx="130175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7" descr="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9906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8" descr="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6096000"/>
            <a:ext cx="9906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9" descr="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0"/>
            <a:ext cx="9906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10" descr="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11" descr="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905000"/>
            <a:ext cx="990600" cy="762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30" name="Group 1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132" name="Picture 13" descr="xlights1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3" name="Picture 14" descr="xlights1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4" name="Picture 15" descr="xlights1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5" name="Picture 16" descr="xlights1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530" y="2090"/>
              <a:ext cx="4320" cy="13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5" name="HINH VUONG HINH TRON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00600" y="3962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6" descr="flower[1][1][1]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087687" y="3217863"/>
            <a:ext cx="6767512" cy="45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26" descr="flower[1][1][1]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275" y="6181725"/>
            <a:ext cx="8613775" cy="45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26" descr="flower[1][1][1]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650" y="179388"/>
            <a:ext cx="8534400" cy="45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26" descr="flower[1][1][1]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24500" y="3217863"/>
            <a:ext cx="6767513" cy="450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Text Box 10"/>
          <p:cNvSpPr txBox="1"/>
          <p:nvPr/>
        </p:nvSpPr>
        <p:spPr>
          <a:xfrm>
            <a:off x="2819400" y="3200400"/>
            <a:ext cx="5029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6151" name="Rectangle 11"/>
          <p:cNvSpPr/>
          <p:nvPr/>
        </p:nvSpPr>
        <p:spPr>
          <a:xfrm>
            <a:off x="1676400" y="2971800"/>
            <a:ext cx="646113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 defTabSz="914400">
              <a:tabLst>
                <a:tab pos="2143125" algn="l"/>
              </a:tabLst>
            </a:pPr>
            <a:r>
              <a:rPr sz="3600" b="1" dirty="0">
                <a:latin typeface="Times New Roman" panose="02020603050405020304" pitchFamily="18" charset="0"/>
              </a:rPr>
              <a:t>    </a:t>
            </a:r>
            <a:endParaRPr sz="3600" b="1" dirty="0"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457200" y="1447800"/>
            <a:ext cx="8762999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chơi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1: 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Nhanh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tay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nhanh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mắt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6" descr="flower[1][1][1]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087687" y="3217863"/>
            <a:ext cx="6767512" cy="45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26" descr="flower[1][1][1]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275" y="6181725"/>
            <a:ext cx="8613775" cy="45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26" descr="flower[1][1][1]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650" y="179388"/>
            <a:ext cx="8534400" cy="45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26" descr="flower[1][1][1]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24500" y="3217863"/>
            <a:ext cx="6767513" cy="450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Text Box 10"/>
          <p:cNvSpPr txBox="1"/>
          <p:nvPr/>
        </p:nvSpPr>
        <p:spPr>
          <a:xfrm>
            <a:off x="2819400" y="3200400"/>
            <a:ext cx="5029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7175" name="Rectangle 11"/>
          <p:cNvSpPr/>
          <p:nvPr/>
        </p:nvSpPr>
        <p:spPr>
          <a:xfrm>
            <a:off x="1676400" y="2971800"/>
            <a:ext cx="646113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 defTabSz="914400">
              <a:tabLst>
                <a:tab pos="2143125" algn="l"/>
              </a:tabLst>
            </a:pPr>
            <a:r>
              <a:rPr sz="3600" b="1" dirty="0">
                <a:latin typeface="Times New Roman" panose="02020603050405020304" pitchFamily="18" charset="0"/>
              </a:rPr>
              <a:t>    </a:t>
            </a:r>
            <a:endParaRPr sz="3600" b="1" dirty="0"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447800"/>
            <a:ext cx="7772399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chơi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 :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đúng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nhà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7" name="TextBox 1"/>
          <p:cNvSpPr txBox="1"/>
          <p:nvPr/>
        </p:nvSpPr>
        <p:spPr>
          <a:xfrm flipH="1">
            <a:off x="1936750" y="3444875"/>
            <a:ext cx="40830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1" name="CHAU DI MAU GIAO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5791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TRUONG CHUNG CHAU DAY LA TRUONG MN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53200" y="5867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TRUONG CHUNG CHAU DAY LA TRUONG MN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05200" y="5715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0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0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lang man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3"/>
          <p:cNvSpPr txBox="1"/>
          <p:nvPr/>
        </p:nvSpPr>
        <p:spPr>
          <a:xfrm>
            <a:off x="609600" y="1371600"/>
            <a:ext cx="83058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800" b="1" dirty="0">
                <a:solidFill>
                  <a:srgbClr val="FF00FF"/>
                </a:solidFill>
                <a:latin typeface="Arial" panose="020B0604020202020204" pitchFamily="34" charset="0"/>
              </a:rPr>
              <a:t>Trò ch</a:t>
            </a:r>
            <a:r>
              <a:rPr sz="4800" b="1" dirty="0">
                <a:solidFill>
                  <a:srgbClr val="FF00FF"/>
                </a:solidFill>
                <a:latin typeface=".VnAvant" pitchFamily="34" charset="0"/>
              </a:rPr>
              <a:t>ơ</a:t>
            </a:r>
            <a:r>
              <a:rPr sz="4800" b="1" dirty="0">
                <a:solidFill>
                  <a:srgbClr val="FF00FF"/>
                </a:solidFill>
                <a:latin typeface="Arial" panose="020B0604020202020204" pitchFamily="34" charset="0"/>
              </a:rPr>
              <a:t>i 3: </a:t>
            </a:r>
            <a:endParaRPr sz="4800" b="1" dirty="0">
              <a:solidFill>
                <a:srgbClr val="FF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4800" b="1" dirty="0">
                <a:solidFill>
                  <a:srgbClr val="FF00FF"/>
                </a:solidFill>
                <a:latin typeface="Arial" panose="020B0604020202020204" pitchFamily="34" charset="0"/>
              </a:rPr>
              <a:t>   Ghép các hình còn thiếu</a:t>
            </a:r>
            <a:r>
              <a:rPr sz="4800" b="1" dirty="0">
                <a:latin typeface=".VnAvant" pitchFamily="34" charset="0"/>
              </a:rPr>
              <a:t> </a:t>
            </a:r>
            <a:endParaRPr sz="4800" b="1" dirty="0">
              <a:latin typeface=".VnAvant" pitchFamily="34" charset="0"/>
            </a:endParaRPr>
          </a:p>
        </p:txBody>
      </p:sp>
      <p:pic>
        <p:nvPicPr>
          <p:cNvPr id="7" name="Beat – Cô Giáo (1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blinds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6" descr="flower[1][1][1]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087687" y="3217863"/>
            <a:ext cx="6767512" cy="45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26" descr="flower[1][1][1]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275" y="6181725"/>
            <a:ext cx="8613775" cy="45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26" descr="flower[1][1][1]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650" y="179388"/>
            <a:ext cx="8534400" cy="45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26" descr="flower[1][1][1]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24500" y="3217863"/>
            <a:ext cx="6767513" cy="450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10"/>
          <p:cNvSpPr txBox="1"/>
          <p:nvPr/>
        </p:nvSpPr>
        <p:spPr>
          <a:xfrm>
            <a:off x="2819400" y="3200400"/>
            <a:ext cx="5029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9223" name="Rectangle 11"/>
          <p:cNvSpPr/>
          <p:nvPr/>
        </p:nvSpPr>
        <p:spPr>
          <a:xfrm>
            <a:off x="1676400" y="2971800"/>
            <a:ext cx="646113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 defTabSz="914400">
              <a:tabLst>
                <a:tab pos="2143125" algn="l"/>
              </a:tabLst>
            </a:pPr>
            <a:r>
              <a:rPr sz="3600" b="1" dirty="0">
                <a:latin typeface="Times New Roman" panose="02020603050405020304" pitchFamily="18" charset="0"/>
              </a:rPr>
              <a:t>    </a:t>
            </a:r>
            <a:endParaRPr sz="3600" b="1" dirty="0"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447800"/>
            <a:ext cx="7772399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chơi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4 : 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xem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đội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nhanh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25" name="TextBox 1"/>
          <p:cNvSpPr txBox="1"/>
          <p:nvPr/>
        </p:nvSpPr>
        <p:spPr>
          <a:xfrm flipH="1">
            <a:off x="1936750" y="3444875"/>
            <a:ext cx="40830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1" name="The-Cup-Of-Life-Ricky-Marti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8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x-none" dirty="0"/>
          </a:p>
        </p:txBody>
      </p:sp>
      <p:pic>
        <p:nvPicPr>
          <p:cNvPr id="10244" name="Picture 2" descr="EJ023"/>
          <p:cNvPicPr>
            <a:picLocks noChangeAspect="1"/>
          </p:cNvPicPr>
          <p:nvPr/>
        </p:nvPicPr>
        <p:blipFill>
          <a:blip r:embed="rId1"/>
          <a:srcRect l="10834" t="5556" r="5833" b="3333"/>
          <a:stretch>
            <a:fillRect/>
          </a:stretch>
        </p:blipFill>
        <p:spPr>
          <a:xfrm>
            <a:off x="0" y="0"/>
            <a:ext cx="9448800" cy="708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1143000" y="457200"/>
            <a:ext cx="8001000" cy="3886200"/>
          </a:xfrm>
          <a:prstGeom prst="irregularSeal2">
            <a:avLst/>
          </a:prstGeom>
          <a:solidFill>
            <a:srgbClr val="92D050"/>
          </a:solidFill>
          <a:ln w="9525">
            <a:solidFill>
              <a:srgbClr val="009900"/>
            </a:solidFill>
            <a:miter lim="800000"/>
          </a:ln>
          <a:effectLst/>
        </p:spPr>
        <p:txBody>
          <a:bodyPr wrap="none" numCol="1" anchor="ctr">
            <a:prstTxWarp prst="textPlain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abia" pitchFamily="2" charset="0"/>
                <a:ea typeface="Arabia" pitchFamily="2" charset="0"/>
                <a:cs typeface="Arabia" pitchFamily="2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abia" pitchFamily="2" charset="0"/>
                <a:ea typeface="Arabia" pitchFamily="2" charset="0"/>
                <a:cs typeface="Arabi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abia" pitchFamily="2" charset="0"/>
                <a:ea typeface="Arabia" pitchFamily="2" charset="0"/>
                <a:cs typeface="Arabia" pitchFamily="2" charset="0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abia" pitchFamily="2" charset="0"/>
                <a:ea typeface="Arabia" pitchFamily="2" charset="0"/>
                <a:cs typeface="Arabia" pitchFamily="2" charset="0"/>
              </a:rPr>
              <a:t> h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abia" pitchFamily="2" charset="0"/>
                <a:ea typeface="Arabia" pitchFamily="2" charset="0"/>
                <a:cs typeface="Times New Roman" panose="02020603050405020304" pitchFamily="18" charset="0"/>
              </a:rPr>
              <a:t>o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abia" pitchFamily="2" charset="0"/>
                <a:ea typeface="Arabia" pitchFamily="2" charset="0"/>
                <a:cs typeface="Arabia" pitchFamily="2" charset="0"/>
              </a:rPr>
              <a:t>c </a:t>
            </a:r>
            <a:r>
              <a:rPr kumimoji="0" lang="en-US" sz="32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abia" pitchFamily="2" charset="0"/>
                <a:ea typeface="Arabia" pitchFamily="2" charset="0"/>
                <a:cs typeface="Arabia" pitchFamily="2" charset="0"/>
              </a:rPr>
              <a:t>toán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abia" pitchFamily="2" charset="0"/>
                <a:ea typeface="Arabia" pitchFamily="2" charset="0"/>
                <a:cs typeface="Arabia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abia" pitchFamily="2" charset="0"/>
              <a:ea typeface="Arabia" pitchFamily="2" charset="0"/>
              <a:cs typeface="Arabia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6" name="WordArt 6"/>
          <p:cNvSpPr>
            <a:spLocks noTextEdit="1"/>
          </p:cNvSpPr>
          <p:nvPr/>
        </p:nvSpPr>
        <p:spPr>
          <a:xfrm rot="223787">
            <a:off x="1289050" y="3589338"/>
            <a:ext cx="6797675" cy="2667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190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Chúc các bé chăm ngoan, học giỏi</a:t>
            </a:r>
            <a:endParaRPr lang="en-US" sz="3600"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 eaLnBrk="0" hangingPunct="0"/>
            <a:r>
              <a:rPr lang="en-US" sz="3600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Hẹn gặp lại !</a:t>
            </a:r>
            <a:endParaRPr lang="en-US" sz="3600"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IMING" val="|0|1.5|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WPS Slides</Application>
  <PresentationFormat>On-screen Show (4:3)</PresentationFormat>
  <Paragraphs>48</Paragraphs>
  <Slides>9</Slides>
  <Notes>0</Notes>
  <HiddenSlides>0</HiddenSlides>
  <MMClips>8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SimSun</vt:lpstr>
      <vt:lpstr>Wingdings</vt:lpstr>
      <vt:lpstr>Calibri</vt:lpstr>
      <vt:lpstr>Times New Roman</vt:lpstr>
      <vt:lpstr>.VnAvant</vt:lpstr>
      <vt:lpstr>Segoe Print</vt:lpstr>
      <vt:lpstr>Arabia</vt:lpstr>
      <vt:lpstr>.Vn3DH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Giang Nguyễn</cp:lastModifiedBy>
  <cp:revision>155</cp:revision>
  <dcterms:created xsi:type="dcterms:W3CDTF">2011-01-07T01:01:42Z</dcterms:created>
  <dcterms:modified xsi:type="dcterms:W3CDTF">2025-04-23T13:49:33Z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E86A8E682DA742969CC5938DF3BFED0E_13</vt:lpwstr>
  </property>
  <property fmtid="{D5CDD505-2E9C-101B-9397-08002B2CF9AE}" pid="3" name="KSOProductBuildVer">
    <vt:lpwstr>1033-12.2.0.20795</vt:lpwstr>
  </property>
</Properties>
</file>