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1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3" r:id="rId2"/>
    <p:sldId id="280" r:id="rId3"/>
    <p:sldId id="304" r:id="rId4"/>
    <p:sldId id="305" r:id="rId5"/>
    <p:sldId id="316" r:id="rId6"/>
    <p:sldId id="269" r:id="rId7"/>
    <p:sldId id="285" r:id="rId8"/>
    <p:sldId id="317" r:id="rId9"/>
    <p:sldId id="313" r:id="rId10"/>
    <p:sldId id="315" r:id="rId11"/>
    <p:sldId id="319" r:id="rId12"/>
    <p:sldId id="318" r:id="rId13"/>
    <p:sldId id="311" r:id="rId14"/>
    <p:sldId id="310" r:id="rId15"/>
    <p:sldId id="309" r:id="rId16"/>
    <p:sldId id="257" r:id="rId17"/>
    <p:sldId id="312" r:id="rId18"/>
    <p:sldId id="307" r:id="rId19"/>
    <p:sldId id="262" r:id="rId20"/>
    <p:sldId id="276" r:id="rId21"/>
    <p:sldId id="277" r:id="rId22"/>
    <p:sldId id="289" r:id="rId23"/>
    <p:sldId id="278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0066"/>
    <a:srgbClr val="CC3300"/>
    <a:srgbClr val="00CC00"/>
    <a:srgbClr val="00FFCC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28" autoAdjust="0"/>
    <p:restoredTop sz="94660"/>
  </p:normalViewPr>
  <p:slideViewPr>
    <p:cSldViewPr>
      <p:cViewPr varScale="1">
        <p:scale>
          <a:sx n="78" d="100"/>
          <a:sy n="78" d="100"/>
        </p:scale>
        <p:origin x="163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A71F-FF66-4C3C-A9BA-8D7F86689E4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47538-2A9D-49CD-97C4-241CE6B9F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4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47538-2A9D-49CD-97C4-241CE6B9F5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3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5491C-1E1A-486A-86CD-962BCFE80F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C023E-5D67-42B6-8613-F061FA2AA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56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1522-C148-469A-99EA-D37C3BDF30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0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E402-779C-45C3-ADE2-AE0478F63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888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B1FC0-30DE-448E-8B35-DDA92F8A26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34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43A47-5FB8-449A-9D85-A69471774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67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E8C90-4478-4716-9360-87DE869FBB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3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676C8-D061-4248-B426-C63657360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40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77E78-48BF-4A92-A3E4-03CA93FAD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796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3803-DC6C-4FD8-BEA4-BA60274BF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99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DACFC-F049-4DAD-8D6F-79E966A13C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89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A3D3949-C65B-411A-B1E8-A21B102516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3.png"/><Relationship Id="rId5" Type="http://schemas.openxmlformats.org/officeDocument/2006/relationships/tags" Target="../tags/tag24.xml"/><Relationship Id="rId10" Type="http://schemas.openxmlformats.org/officeDocument/2006/relationships/image" Target="../media/image2.gif"/><Relationship Id="rId4" Type="http://schemas.openxmlformats.org/officeDocument/2006/relationships/tags" Target="../tags/tag23.xml"/><Relationship Id="rId9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tags" Target="../tags/tag48.xml"/><Relationship Id="rId7" Type="http://schemas.openxmlformats.org/officeDocument/2006/relationships/hyperlink" Target="http://www.glitter-graphics.com/" TargetMode="Externa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26.gif"/><Relationship Id="rId5" Type="http://schemas.openxmlformats.org/officeDocument/2006/relationships/hyperlink" Target="http://www.glitter-graphics.com/" TargetMode="Externa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64.xml"/><Relationship Id="rId18" Type="http://schemas.openxmlformats.org/officeDocument/2006/relationships/tags" Target="../tags/tag67.xml"/><Relationship Id="rId26" Type="http://schemas.openxmlformats.org/officeDocument/2006/relationships/tags" Target="../tags/tag75.xml"/><Relationship Id="rId39" Type="http://schemas.openxmlformats.org/officeDocument/2006/relationships/tags" Target="../tags/tag88.xml"/><Relationship Id="rId21" Type="http://schemas.openxmlformats.org/officeDocument/2006/relationships/tags" Target="../tags/tag70.xml"/><Relationship Id="rId34" Type="http://schemas.openxmlformats.org/officeDocument/2006/relationships/tags" Target="../tags/tag83.xml"/><Relationship Id="rId42" Type="http://schemas.openxmlformats.org/officeDocument/2006/relationships/tags" Target="../tags/tag91.xml"/><Relationship Id="rId47" Type="http://schemas.openxmlformats.org/officeDocument/2006/relationships/tags" Target="../tags/tag96.xml"/><Relationship Id="rId50" Type="http://schemas.openxmlformats.org/officeDocument/2006/relationships/audio" Target="../media/audio2.wav"/><Relationship Id="rId55" Type="http://schemas.openxmlformats.org/officeDocument/2006/relationships/image" Target="../media/image28.png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6" Type="http://schemas.microsoft.com/office/2007/relationships/media" Target="../media/media3.WAV"/><Relationship Id="rId29" Type="http://schemas.openxmlformats.org/officeDocument/2006/relationships/tags" Target="../tags/tag78.xml"/><Relationship Id="rId11" Type="http://schemas.openxmlformats.org/officeDocument/2006/relationships/tags" Target="../tags/tag62.xml"/><Relationship Id="rId24" Type="http://schemas.openxmlformats.org/officeDocument/2006/relationships/tags" Target="../tags/tag73.xml"/><Relationship Id="rId32" Type="http://schemas.openxmlformats.org/officeDocument/2006/relationships/tags" Target="../tags/tag81.xml"/><Relationship Id="rId37" Type="http://schemas.openxmlformats.org/officeDocument/2006/relationships/tags" Target="../tags/tag86.xml"/><Relationship Id="rId40" Type="http://schemas.openxmlformats.org/officeDocument/2006/relationships/tags" Target="../tags/tag89.xml"/><Relationship Id="rId45" Type="http://schemas.openxmlformats.org/officeDocument/2006/relationships/tags" Target="../tags/tag94.xml"/><Relationship Id="rId53" Type="http://schemas.openxmlformats.org/officeDocument/2006/relationships/audio" Target="../media/audio5.wav"/><Relationship Id="rId58" Type="http://schemas.openxmlformats.org/officeDocument/2006/relationships/image" Target="../media/image31.jpeg"/><Relationship Id="rId5" Type="http://schemas.openxmlformats.org/officeDocument/2006/relationships/tags" Target="../tags/tag56.xml"/><Relationship Id="rId19" Type="http://schemas.openxmlformats.org/officeDocument/2006/relationships/tags" Target="../tags/tag68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tags" Target="../tags/tag65.xml"/><Relationship Id="rId22" Type="http://schemas.openxmlformats.org/officeDocument/2006/relationships/tags" Target="../tags/tag71.xml"/><Relationship Id="rId27" Type="http://schemas.openxmlformats.org/officeDocument/2006/relationships/tags" Target="../tags/tag76.xml"/><Relationship Id="rId30" Type="http://schemas.openxmlformats.org/officeDocument/2006/relationships/tags" Target="../tags/tag79.xml"/><Relationship Id="rId35" Type="http://schemas.openxmlformats.org/officeDocument/2006/relationships/tags" Target="../tags/tag84.xml"/><Relationship Id="rId43" Type="http://schemas.openxmlformats.org/officeDocument/2006/relationships/tags" Target="../tags/tag92.xml"/><Relationship Id="rId48" Type="http://schemas.openxmlformats.org/officeDocument/2006/relationships/slideLayout" Target="../slideLayouts/slideLayout7.xml"/><Relationship Id="rId56" Type="http://schemas.openxmlformats.org/officeDocument/2006/relationships/image" Target="../media/image29.png"/><Relationship Id="rId8" Type="http://schemas.openxmlformats.org/officeDocument/2006/relationships/tags" Target="../tags/tag59.xml"/><Relationship Id="rId51" Type="http://schemas.openxmlformats.org/officeDocument/2006/relationships/audio" Target="../media/audio3.wav"/><Relationship Id="rId3" Type="http://schemas.openxmlformats.org/officeDocument/2006/relationships/tags" Target="../tags/tag54.xml"/><Relationship Id="rId12" Type="http://schemas.openxmlformats.org/officeDocument/2006/relationships/tags" Target="../tags/tag63.xml"/><Relationship Id="rId17" Type="http://schemas.openxmlformats.org/officeDocument/2006/relationships/audio" Target="../media/media3.WAV"/><Relationship Id="rId25" Type="http://schemas.openxmlformats.org/officeDocument/2006/relationships/tags" Target="../tags/tag74.xml"/><Relationship Id="rId33" Type="http://schemas.openxmlformats.org/officeDocument/2006/relationships/tags" Target="../tags/tag82.xml"/><Relationship Id="rId38" Type="http://schemas.openxmlformats.org/officeDocument/2006/relationships/tags" Target="../tags/tag87.xml"/><Relationship Id="rId46" Type="http://schemas.openxmlformats.org/officeDocument/2006/relationships/tags" Target="../tags/tag95.xml"/><Relationship Id="rId59" Type="http://schemas.openxmlformats.org/officeDocument/2006/relationships/image" Target="../media/image32.jpeg"/><Relationship Id="rId20" Type="http://schemas.openxmlformats.org/officeDocument/2006/relationships/tags" Target="../tags/tag69.xml"/><Relationship Id="rId41" Type="http://schemas.openxmlformats.org/officeDocument/2006/relationships/tags" Target="../tags/tag90.xml"/><Relationship Id="rId54" Type="http://schemas.openxmlformats.org/officeDocument/2006/relationships/audio" Target="../media/audio6.wav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5" Type="http://schemas.openxmlformats.org/officeDocument/2006/relationships/tags" Target="../tags/tag66.xml"/><Relationship Id="rId23" Type="http://schemas.openxmlformats.org/officeDocument/2006/relationships/tags" Target="../tags/tag72.xml"/><Relationship Id="rId28" Type="http://schemas.openxmlformats.org/officeDocument/2006/relationships/tags" Target="../tags/tag77.xml"/><Relationship Id="rId36" Type="http://schemas.openxmlformats.org/officeDocument/2006/relationships/tags" Target="../tags/tag85.xml"/><Relationship Id="rId49" Type="http://schemas.openxmlformats.org/officeDocument/2006/relationships/audio" Target="../media/audio1.wav"/><Relationship Id="rId57" Type="http://schemas.openxmlformats.org/officeDocument/2006/relationships/image" Target="../media/image30.jpeg"/><Relationship Id="rId10" Type="http://schemas.openxmlformats.org/officeDocument/2006/relationships/tags" Target="../tags/tag61.xml"/><Relationship Id="rId31" Type="http://schemas.openxmlformats.org/officeDocument/2006/relationships/tags" Target="../tags/tag80.xml"/><Relationship Id="rId44" Type="http://schemas.openxmlformats.org/officeDocument/2006/relationships/tags" Target="../tags/tag93.xml"/><Relationship Id="rId52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109.xml"/><Relationship Id="rId18" Type="http://schemas.openxmlformats.org/officeDocument/2006/relationships/tags" Target="../tags/tag114.xml"/><Relationship Id="rId26" Type="http://schemas.openxmlformats.org/officeDocument/2006/relationships/tags" Target="../tags/tag122.xml"/><Relationship Id="rId39" Type="http://schemas.openxmlformats.org/officeDocument/2006/relationships/tags" Target="../tags/tag135.xml"/><Relationship Id="rId21" Type="http://schemas.openxmlformats.org/officeDocument/2006/relationships/tags" Target="../tags/tag117.xml"/><Relationship Id="rId34" Type="http://schemas.openxmlformats.org/officeDocument/2006/relationships/tags" Target="../tags/tag130.xml"/><Relationship Id="rId42" Type="http://schemas.openxmlformats.org/officeDocument/2006/relationships/tags" Target="../tags/tag138.xml"/><Relationship Id="rId47" Type="http://schemas.openxmlformats.org/officeDocument/2006/relationships/notesSlide" Target="../notesSlides/notesSlide1.xml"/><Relationship Id="rId50" Type="http://schemas.openxmlformats.org/officeDocument/2006/relationships/audio" Target="../media/audio3.wav"/><Relationship Id="rId55" Type="http://schemas.openxmlformats.org/officeDocument/2006/relationships/image" Target="../media/image33.jpeg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6" Type="http://schemas.openxmlformats.org/officeDocument/2006/relationships/tags" Target="../tags/tag112.xml"/><Relationship Id="rId29" Type="http://schemas.openxmlformats.org/officeDocument/2006/relationships/tags" Target="../tags/tag125.xml"/><Relationship Id="rId11" Type="http://schemas.openxmlformats.org/officeDocument/2006/relationships/tags" Target="../tags/tag107.xml"/><Relationship Id="rId24" Type="http://schemas.openxmlformats.org/officeDocument/2006/relationships/tags" Target="../tags/tag120.xml"/><Relationship Id="rId32" Type="http://schemas.openxmlformats.org/officeDocument/2006/relationships/tags" Target="../tags/tag128.xml"/><Relationship Id="rId37" Type="http://schemas.openxmlformats.org/officeDocument/2006/relationships/tags" Target="../tags/tag133.xml"/><Relationship Id="rId40" Type="http://schemas.openxmlformats.org/officeDocument/2006/relationships/tags" Target="../tags/tag136.xml"/><Relationship Id="rId45" Type="http://schemas.openxmlformats.org/officeDocument/2006/relationships/tags" Target="../tags/tag141.xml"/><Relationship Id="rId53" Type="http://schemas.openxmlformats.org/officeDocument/2006/relationships/audio" Target="../media/audio4.wav"/><Relationship Id="rId5" Type="http://schemas.openxmlformats.org/officeDocument/2006/relationships/tags" Target="../tags/tag101.xml"/><Relationship Id="rId19" Type="http://schemas.openxmlformats.org/officeDocument/2006/relationships/tags" Target="../tags/tag115.xml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tags" Target="../tags/tag110.xml"/><Relationship Id="rId22" Type="http://schemas.openxmlformats.org/officeDocument/2006/relationships/tags" Target="../tags/tag118.xml"/><Relationship Id="rId27" Type="http://schemas.openxmlformats.org/officeDocument/2006/relationships/tags" Target="../tags/tag123.xml"/><Relationship Id="rId30" Type="http://schemas.openxmlformats.org/officeDocument/2006/relationships/tags" Target="../tags/tag126.xml"/><Relationship Id="rId35" Type="http://schemas.openxmlformats.org/officeDocument/2006/relationships/tags" Target="../tags/tag131.xml"/><Relationship Id="rId43" Type="http://schemas.openxmlformats.org/officeDocument/2006/relationships/tags" Target="../tags/tag139.xml"/><Relationship Id="rId48" Type="http://schemas.openxmlformats.org/officeDocument/2006/relationships/audio" Target="../media/audio1.wav"/><Relationship Id="rId56" Type="http://schemas.openxmlformats.org/officeDocument/2006/relationships/image" Target="../media/image34.jpeg"/><Relationship Id="rId8" Type="http://schemas.openxmlformats.org/officeDocument/2006/relationships/tags" Target="../tags/tag104.xml"/><Relationship Id="rId51" Type="http://schemas.openxmlformats.org/officeDocument/2006/relationships/audio" Target="../media/audio5.wav"/><Relationship Id="rId3" Type="http://schemas.openxmlformats.org/officeDocument/2006/relationships/tags" Target="../tags/tag99.xml"/><Relationship Id="rId12" Type="http://schemas.openxmlformats.org/officeDocument/2006/relationships/tags" Target="../tags/tag108.xml"/><Relationship Id="rId17" Type="http://schemas.openxmlformats.org/officeDocument/2006/relationships/tags" Target="../tags/tag113.xml"/><Relationship Id="rId25" Type="http://schemas.openxmlformats.org/officeDocument/2006/relationships/tags" Target="../tags/tag121.xml"/><Relationship Id="rId33" Type="http://schemas.openxmlformats.org/officeDocument/2006/relationships/tags" Target="../tags/tag129.xml"/><Relationship Id="rId38" Type="http://schemas.openxmlformats.org/officeDocument/2006/relationships/tags" Target="../tags/tag134.xml"/><Relationship Id="rId46" Type="http://schemas.openxmlformats.org/officeDocument/2006/relationships/slideLayout" Target="../slideLayouts/slideLayout7.xml"/><Relationship Id="rId20" Type="http://schemas.openxmlformats.org/officeDocument/2006/relationships/tags" Target="../tags/tag116.xml"/><Relationship Id="rId41" Type="http://schemas.openxmlformats.org/officeDocument/2006/relationships/tags" Target="../tags/tag137.xml"/><Relationship Id="rId54" Type="http://schemas.openxmlformats.org/officeDocument/2006/relationships/image" Target="../media/image28.png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5" Type="http://schemas.openxmlformats.org/officeDocument/2006/relationships/tags" Target="../tags/tag111.xml"/><Relationship Id="rId23" Type="http://schemas.openxmlformats.org/officeDocument/2006/relationships/tags" Target="../tags/tag119.xml"/><Relationship Id="rId28" Type="http://schemas.openxmlformats.org/officeDocument/2006/relationships/tags" Target="../tags/tag124.xml"/><Relationship Id="rId36" Type="http://schemas.openxmlformats.org/officeDocument/2006/relationships/tags" Target="../tags/tag132.xml"/><Relationship Id="rId49" Type="http://schemas.openxmlformats.org/officeDocument/2006/relationships/audio" Target="../media/audio2.wav"/><Relationship Id="rId57" Type="http://schemas.openxmlformats.org/officeDocument/2006/relationships/image" Target="../media/image25.jpeg"/><Relationship Id="rId10" Type="http://schemas.openxmlformats.org/officeDocument/2006/relationships/tags" Target="../tags/tag106.xml"/><Relationship Id="rId31" Type="http://schemas.openxmlformats.org/officeDocument/2006/relationships/tags" Target="../tags/tag127.xml"/><Relationship Id="rId44" Type="http://schemas.openxmlformats.org/officeDocument/2006/relationships/tags" Target="../tags/tag140.xml"/><Relationship Id="rId52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audio" Target="../media/media1.mp3"/><Relationship Id="rId11" Type="http://schemas.openxmlformats.org/officeDocument/2006/relationships/image" Target="../media/image7.png"/><Relationship Id="rId5" Type="http://schemas.microsoft.com/office/2007/relationships/media" Target="../media/media1.mp3"/><Relationship Id="rId10" Type="http://schemas.openxmlformats.org/officeDocument/2006/relationships/image" Target="../media/image6.png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7.png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36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35.gif"/><Relationship Id="rId5" Type="http://schemas.openxmlformats.org/officeDocument/2006/relationships/tags" Target="../tags/tag14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9" Type="http://schemas.openxmlformats.org/officeDocument/2006/relationships/audio" Target="../media/media5.mp3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4.xml"/><Relationship Id="rId7" Type="http://schemas.openxmlformats.org/officeDocument/2006/relationships/image" Target="../media/image7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7.xml"/><Relationship Id="rId7" Type="http://schemas.openxmlformats.org/officeDocument/2006/relationships/image" Target="../media/image7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738560wt27cj3xxk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738560wt27cj3xxk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4648200"/>
            <a:ext cx="7286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ongmuoi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-26988"/>
            <a:ext cx="838200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hoa rat de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hoa rat de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70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WordArt 8"/>
          <p:cNvSpPr>
            <a:spLocks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2057400" y="2037735"/>
            <a:ext cx="5486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24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19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19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5" name="WordArt 9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1028700" y="3227386"/>
            <a:ext cx="7543800" cy="7300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61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 20/11</a:t>
            </a:r>
          </a:p>
        </p:txBody>
      </p:sp>
      <p:pic>
        <p:nvPicPr>
          <p:cNvPr id="19469" name="Picture 13" descr="ongmuoi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29200"/>
            <a:ext cx="914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A4EA37-8CC8-E52F-F01A-BC49BAC9791D}"/>
              </a:ext>
            </a:extLst>
          </p:cNvPr>
          <p:cNvSpPr/>
          <p:nvPr/>
        </p:nvSpPr>
        <p:spPr bwMode="auto">
          <a:xfrm>
            <a:off x="1295400" y="609600"/>
            <a:ext cx="6858000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sis MT Pro Black" panose="020F0502020204030204" pitchFamily="18" charset="0"/>
              </a:rPr>
              <a:t>TRƯỜNG MẦM NON HOA HỒNG</a:t>
            </a:r>
            <a:endParaRPr kumimoji="0" lang="en-A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masis MT Pro Black" panose="020F0502020204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BDDDF2-3857-BAE6-7D0C-E9898E23A2BF}"/>
              </a:ext>
            </a:extLst>
          </p:cNvPr>
          <p:cNvSpPr/>
          <p:nvPr/>
        </p:nvSpPr>
        <p:spPr bwMode="auto">
          <a:xfrm>
            <a:off x="1524000" y="4323735"/>
            <a:ext cx="6477000" cy="1162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Vũ Thị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  <a:endParaRPr kumimoji="0" lang="en-AS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/>
      <p:bldP spid="1946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Tai lieu\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652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229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62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381999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066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Tai lieu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328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Tai lieu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382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05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Tai lieu\BangKhen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424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295400" y="6858000"/>
            <a:ext cx="5727968" cy="36933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chụp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</a:p>
        </p:txBody>
      </p:sp>
      <p:pic>
        <p:nvPicPr>
          <p:cNvPr id="5122" name="Picture 2" descr="C:\Users\Administrator\Downloads\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962025"/>
            <a:ext cx="10820400" cy="878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1" name="Picture 6" descr="ngvn-0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6629400"/>
            <a:ext cx="409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20/11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0591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25425"/>
            <a:ext cx="9144000" cy="6632575"/>
            <a:chOff x="206" y="120"/>
            <a:chExt cx="5375" cy="4178"/>
          </a:xfrm>
        </p:grpSpPr>
        <p:pic>
          <p:nvPicPr>
            <p:cNvPr id="17413" name="Picture 4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" y="229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5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1554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6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9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7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59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8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585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9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0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0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37" y="1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1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64" y="1445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2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97" y="2811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3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15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14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741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5" descr="33720xmr97sdczd">
              <a:hlinkClick r:id="rId7"/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186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Một phút thư giãn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endParaRPr lang="en-US" altLang="en-US" sz="4400" dirty="0">
              <a:solidFill>
                <a:srgbClr val="FF0000"/>
              </a:solidFill>
              <a:latin typeface=".VnBodoniH" pitchFamily="34" charset="0"/>
            </a:endParaRPr>
          </a:p>
        </p:txBody>
      </p:sp>
      <p:pic>
        <p:nvPicPr>
          <p:cNvPr id="3" name="Cogiaoem-NguyetAnh_eht5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76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0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25425"/>
            <a:ext cx="9144000" cy="6632575"/>
            <a:chOff x="206" y="120"/>
            <a:chExt cx="5375" cy="4178"/>
          </a:xfrm>
        </p:grpSpPr>
        <p:pic>
          <p:nvPicPr>
            <p:cNvPr id="17413" name="Picture 4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" y="229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5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1554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6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9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7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59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8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585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9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0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0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37" y="1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1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64" y="1445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2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97" y="2811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3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15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14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741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5" descr="33720xmr97sdczd">
              <a:hlinkClick r:id="rId5"/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186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đoán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endParaRPr lang="en-US" altLang="en-US" sz="4400" dirty="0">
              <a:solidFill>
                <a:srgbClr val="FF0000"/>
              </a:solidFill>
              <a:latin typeface=".VnBodoniH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8"/>
          <p:cNvGrpSpPr>
            <a:grpSpLocks/>
          </p:cNvGrpSpPr>
          <p:nvPr/>
        </p:nvGrpSpPr>
        <p:grpSpPr bwMode="auto">
          <a:xfrm>
            <a:off x="0" y="0"/>
            <a:ext cx="9220200" cy="6934200"/>
            <a:chOff x="-48" y="0"/>
            <a:chExt cx="5808" cy="4368"/>
          </a:xfrm>
        </p:grpSpPr>
        <p:pic>
          <p:nvPicPr>
            <p:cNvPr id="4100" name="Picture 2" descr="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3" descr="border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48"/>
              <a:ext cx="16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4" descr="border3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2304"/>
              <a:ext cx="1548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5" descr="border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" y="48"/>
              <a:ext cx="1476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6" descr="border3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208"/>
              <a:ext cx="1344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447800" y="2438400"/>
            <a:ext cx="64008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kern="10" dirty="0" err="1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b="1" kern="10" dirty="0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kern="10" dirty="0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kern="10" dirty="0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10" dirty="0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Co-Va-Me-Quynh-Phuo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505200"/>
            <a:ext cx="609600" cy="228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3863" y="1066800"/>
            <a:ext cx="261937" cy="5486400"/>
            <a:chOff x="48" y="768"/>
            <a:chExt cx="182" cy="2075"/>
          </a:xfrm>
        </p:grpSpPr>
        <p:grpSp>
          <p:nvGrpSpPr>
            <p:cNvPr id="19489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9510" name="Rectangle 4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511" name="Rectangle 5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9490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 rot="10800000" flipH="1">
                <a:off x="2726" y="3357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4" name="Oval 10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505" name="Oval 11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257" y="1998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7" name="Oval 13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334" y="2079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9" name="Oval 15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9491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 rot="10800000" flipH="1">
                <a:off x="2728" y="3355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5" name="Oval 20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96" name="Oval 21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59" y="1996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8" name="Oval 23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336" y="2078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0" name="Oval 25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3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     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Hoạt động nào diễn ra trong ngày 20/11</a:t>
            </a:r>
            <a:r>
              <a:rPr lang="en-US" altLang="en-US" sz="3600" b="1">
                <a:solidFill>
                  <a:srgbClr val="FF3300"/>
                </a:solidFill>
                <a:latin typeface=".VnAvant" panose="020B7200000000000000" pitchFamily="34" charset="0"/>
              </a:rPr>
              <a:t>  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001000" y="304800"/>
            <a:ext cx="838200" cy="914400"/>
            <a:chOff x="4808" y="144"/>
            <a:chExt cx="720" cy="758"/>
          </a:xfrm>
        </p:grpSpPr>
        <p:grpSp>
          <p:nvGrpSpPr>
            <p:cNvPr id="19478" name="Group 90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19480" name="Oval 91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1" name="Oval 9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2" name="Oval 9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3" name="Oval 94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4" name="Oval 95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5" name="Oval 9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6" name="Oval 97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7" name="Oval 9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8" name="Oval 99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9479" name="WordArt 100"/>
            <p:cNvSpPr>
              <a:spLocks noChangeArrowheads="1" noChangeShapeType="1" noTextEdit="1"/>
            </p:cNvSpPr>
            <p:nvPr>
              <p:custDataLst>
                <p:tags r:id="rId18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pic>
        <p:nvPicPr>
          <p:cNvPr id="19461" name="Picture 101" descr="dongho"/>
          <p:cNvPicPr>
            <a:picLocks noChangeAspect="1" noChangeArrowheads="1" noCrop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5313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pic>
        <p:nvPicPr>
          <p:cNvPr id="57" name="Picture 15">
            <a:hlinkClick r:id="" action="ppaction://media"/>
          </p:cNvPr>
          <p:cNvPicPr>
            <a:picLocks noGrp="1" noChangeAspect="1" noChangeArrowheads="1"/>
          </p:cNvPicPr>
          <p:nvPr>
            <p:ph sz="half" idx="4294967295"/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</p:spPr>
      </p:pic>
      <p:pic>
        <p:nvPicPr>
          <p:cNvPr id="26677" name="Picture 53" descr="TCANH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676400"/>
            <a:ext cx="60960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8" name="Picture 54" descr="270413ha57215906693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05275"/>
            <a:ext cx="40386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9" name="Picture 55" descr="small_89787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51300"/>
            <a:ext cx="41910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5.55112E-17 0.1743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0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266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66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3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66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4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9"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2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3863" y="1066800"/>
            <a:ext cx="261937" cy="5486400"/>
            <a:chOff x="48" y="768"/>
            <a:chExt cx="182" cy="2075"/>
          </a:xfrm>
        </p:grpSpPr>
        <p:grpSp>
          <p:nvGrpSpPr>
            <p:cNvPr id="20512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0533" name="Rectangle 4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34" name="Rectangle 5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0513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 rot="10800000" flipH="1">
                <a:off x="2726" y="3357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7" name="Oval 10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28" name="Oval 11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257" y="1998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30" name="Oval 13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334" y="2079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32" name="Oval 15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0514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0800000" flipH="1">
                <a:off x="2728" y="3355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18" name="Oval 20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19" name="Oval 21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259" y="1996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1" name="Oval 23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336" y="2078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3" name="Oval 25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3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      </a:t>
            </a:r>
            <a:endParaRPr lang="en-US" altLang="en-US">
              <a:solidFill>
                <a:srgbClr val="FF3300"/>
              </a:solidFill>
              <a:latin typeface=".VnTime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.VnTime" panose="020B7200000000000000" pitchFamily="34" charset="0"/>
              </a:rPr>
              <a:t>	</a:t>
            </a: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Tình cảm của các cháu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 dành cho cô giáo trong ngày 20/11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001000" y="304800"/>
            <a:ext cx="838200" cy="914400"/>
            <a:chOff x="4808" y="144"/>
            <a:chExt cx="720" cy="758"/>
          </a:xfrm>
        </p:grpSpPr>
        <p:grpSp>
          <p:nvGrpSpPr>
            <p:cNvPr id="20501" name="Group 90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20503" name="Oval 91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4" name="Oval 9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5" name="Oval 93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6" name="Oval 94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7" name="Oval 95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8" name="Oval 96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9" name="Oval 97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10" name="Oval 98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11" name="Oval 99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20502" name="WordArt 100"/>
            <p:cNvSpPr>
              <a:spLocks noChangeArrowheads="1" noChangeShapeType="1" noTextEdit="1"/>
            </p:cNvSpPr>
            <p:nvPr>
              <p:custDataLst>
                <p:tags r:id="rId16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pic>
        <p:nvPicPr>
          <p:cNvPr id="20485" name="Picture 101" descr="dongho"/>
          <p:cNvPicPr>
            <a:picLocks noChangeAspect="1" noChangeArrowheads="1" noCrop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96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pic>
        <p:nvPicPr>
          <p:cNvPr id="27700" name="Picture 52" descr="neu_be_ich_ky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1" name="Picture 53" descr="tre-bi-bao-hanh-1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2" name="Picture 54" descr="ngvn-08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14800"/>
            <a:ext cx="5105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77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77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77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77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417 -0.27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7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3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27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27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77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3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2"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2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8"/>
          <p:cNvGrpSpPr>
            <a:grpSpLocks/>
          </p:cNvGrpSpPr>
          <p:nvPr/>
        </p:nvGrpSpPr>
        <p:grpSpPr bwMode="auto">
          <a:xfrm>
            <a:off x="0" y="0"/>
            <a:ext cx="9220200" cy="6934200"/>
            <a:chOff x="-48" y="0"/>
            <a:chExt cx="5808" cy="4368"/>
          </a:xfrm>
        </p:grpSpPr>
        <p:pic>
          <p:nvPicPr>
            <p:cNvPr id="16388" name="Picture 2" descr="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3" descr="border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48"/>
              <a:ext cx="16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4" descr="border3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2304"/>
              <a:ext cx="1548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5" descr="border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" y="48"/>
              <a:ext cx="1476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Picture 6" descr="border3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208"/>
              <a:ext cx="1344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TextBox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2743200"/>
            <a:ext cx="701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Giao-V.A-263174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Co-Va-Me-Quynh-Phuo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" y="76200"/>
            <a:ext cx="1466850" cy="1466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79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atures1%20(8)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0604">
            <a:off x="0" y="0"/>
            <a:ext cx="1295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natures1%20(8)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288">
            <a:off x="0" y="5627688"/>
            <a:ext cx="12954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natures1%20(8)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38459">
            <a:off x="8076407" y="793"/>
            <a:ext cx="1295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natures1%20(8)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9300">
            <a:off x="7848600" y="5627688"/>
            <a:ext cx="12954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0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0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00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114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00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315075"/>
            <a:ext cx="4114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WordArt 12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609600" y="1219200"/>
            <a:ext cx="8153400" cy="472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245109"/>
              </a:avLst>
            </a:prstTxWarp>
          </a:bodyPr>
          <a:lstStyle/>
          <a:p>
            <a:pPr algn="ctr"/>
            <a:r>
              <a:rPr lang="en-US" sz="8000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đã kết thúc.</a:t>
            </a:r>
          </a:p>
        </p:txBody>
      </p:sp>
      <p:sp>
        <p:nvSpPr>
          <p:cNvPr id="28685" name="WordArt 13"/>
          <p:cNvSpPr>
            <a:spLocks noChangeArrowheads="1" noChangeShapeType="1" noTextEdit="1"/>
          </p:cNvSpPr>
          <p:nvPr>
            <p:custDataLst>
              <p:tags r:id="rId7"/>
            </p:custDataLst>
          </p:nvPr>
        </p:nvSpPr>
        <p:spPr bwMode="auto">
          <a:xfrm>
            <a:off x="1600200" y="2819400"/>
            <a:ext cx="63246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Chúc các cô giáo mạnh khỏe.</a:t>
            </a: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Các con chăm ngoan, học giỏi</a:t>
            </a:r>
          </a:p>
        </p:txBody>
      </p:sp>
      <p:pic>
        <p:nvPicPr>
          <p:cNvPr id="2" name="NgayDauTienDiHoc-BaoAn-5159533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4419600" y="4286250"/>
            <a:ext cx="457200" cy="1657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84" grpId="0" animBg="1"/>
      <p:bldP spid="28684" grpId="1" animBg="1"/>
      <p:bldP spid="28685" grpId="0" animBg="1"/>
      <p:bldP spid="2868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0" y="4114800"/>
            <a:ext cx="46038" cy="460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3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609850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110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D:\Tai lieu\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ai lieu\ảnh 1 tiết mục văn nghệ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297"/>
            <a:ext cx="8915400" cy="64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Tai lieu\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8392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ai lieu\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8392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ai lieu\a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296"/>
            <a:ext cx="9144000" cy="62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8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downloa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37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border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border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border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border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29000"/>
            <a:ext cx="213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0200" y="990600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5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1295400"/>
            <a:ext cx="73914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4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</a:rPr>
              <a:t>Trò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chuyện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về</a:t>
            </a:r>
            <a:r>
              <a:rPr lang="en-US" altLang="en-US" sz="4400" b="1" dirty="0">
                <a:solidFill>
                  <a:srgbClr val="FF0000"/>
                </a:solidFill>
              </a:rPr>
              <a:t> ý </a:t>
            </a:r>
            <a:r>
              <a:rPr lang="en-US" altLang="en-US" sz="44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của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ngày</a:t>
            </a:r>
            <a:r>
              <a:rPr lang="en-US" altLang="en-US" sz="4400" b="1" dirty="0">
                <a:solidFill>
                  <a:srgbClr val="FF0000"/>
                </a:solidFill>
              </a:rPr>
              <a:t> 20/11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border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border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 descr="border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border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29000"/>
            <a:ext cx="213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0200" y="990600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3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1295400"/>
            <a:ext cx="73914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</a:rPr>
              <a:t>Quan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sát</a:t>
            </a:r>
            <a:r>
              <a:rPr lang="en-US" altLang="en-US" sz="4400" b="1" dirty="0">
                <a:solidFill>
                  <a:srgbClr val="FF0000"/>
                </a:solidFill>
              </a:rPr>
              <a:t> – </a:t>
            </a:r>
            <a:r>
              <a:rPr lang="en-US" altLang="en-US" sz="4400" b="1" dirty="0" err="1">
                <a:solidFill>
                  <a:srgbClr val="FF0000"/>
                </a:solidFill>
              </a:rPr>
              <a:t>Đàm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thoại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về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các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hoạt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trong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ngày</a:t>
            </a:r>
            <a:r>
              <a:rPr lang="en-US" altLang="en-US" sz="4400" b="1" dirty="0">
                <a:solidFill>
                  <a:srgbClr val="FF0000"/>
                </a:solidFill>
              </a:rPr>
              <a:t> 20/11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ownloads\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05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70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1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2800" y="6248400"/>
            <a:ext cx="403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434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6400800"/>
            <a:ext cx="487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chemeClr val="accent2"/>
                </a:solidFill>
              </a:rPr>
              <a:t>Biểu diễn văn nghệ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377276"/>
      </p:ext>
    </p:extLst>
  </p:cSld>
  <p:clrMapOvr>
    <a:masterClrMapping/>
  </p:clrMapOvr>
  <p:transition>
    <p:split orient="vert" dir="in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THEME_BG_IMAGE" val=""/>
  <p:tag name="MMPROD_UIDATA" val="&lt;database version=&quot;10.0&quot;&gt;&lt;object type=&quot;1&quot; unique_id=&quot;10001&quot;&gt;&lt;property id=&quot;20141&quot; value=&quot;boy20-11. huê dạy mẫu&quot;/&gt;&lt;property id=&quot;20148&quot; value=&quot;5&quot;/&gt;&lt;property id=&quot;20184&quot; value=&quot;7&quot;/&gt;&lt;property id=&quot;20224&quot; value=&quot;C:\Users\Admin\Desktop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object type=&quot;2&quot; unique_id=&quot;10612&quot;&gt;&lt;object type=&quot;3&quot; unique_id=&quot;10615&quot;&gt;&lt;property id=&quot;20148&quot; value=&quot;5&quot;/&gt;&lt;property id=&quot;20300&quot; value=&quot;Slide 6&quot;/&gt;&lt;property id=&quot;20307&quot; value=&quot;269&quot;/&gt;&lt;property id=&quot;20309&quot; value=&quot;-1&quot;/&gt;&lt;/object&gt;&lt;object type=&quot;3&quot; unique_id=&quot;10616&quot;&gt;&lt;property id=&quot;20148&quot; value=&quot;5&quot;/&gt;&lt;property id=&quot;20300&quot; value=&quot;Slide 9&quot;/&gt;&lt;property id=&quot;20307&quot; value=&quot;256&quot;/&gt;&lt;property id=&quot;20309&quot; value=&quot;-1&quot;/&gt;&lt;/object&gt;&lt;object type=&quot;3&quot; unique_id=&quot;10617&quot;&gt;&lt;property id=&quot;20148&quot; value=&quot;5&quot;/&gt;&lt;property id=&quot;20300&quot; value=&quot;Slide 10&quot;/&gt;&lt;property id=&quot;20307&quot; value=&quot;257&quot;/&gt;&lt;property id=&quot;20309&quot; value=&quot;-1&quot;/&gt;&lt;/object&gt;&lt;object type=&quot;3&quot; unique_id=&quot;10618&quot;&gt;&lt;property id=&quot;20148&quot; value=&quot;5&quot;/&gt;&lt;property id=&quot;20300&quot; value=&quot;Slide 11&quot;/&gt;&lt;property id=&quot;20307&quot; value=&quot;258&quot;/&gt;&lt;property id=&quot;20309&quot; value=&quot;-1&quot;/&gt;&lt;/object&gt;&lt;object type=&quot;3&quot; unique_id=&quot;10619&quot;&gt;&lt;property id=&quot;20148&quot; value=&quot;5&quot;/&gt;&lt;property id=&quot;20300&quot; value=&quot;Slide 12&quot;/&gt;&lt;property id=&quot;20307&quot; value=&quot;272&quot;/&gt;&lt;property id=&quot;20309&quot; value=&quot;-1&quot;/&gt;&lt;/object&gt;&lt;object type=&quot;3&quot; unique_id=&quot;10620&quot;&gt;&lt;property id=&quot;20148&quot; value=&quot;5&quot;/&gt;&lt;property id=&quot;20300&quot; value=&quot;Slide 13&quot;/&gt;&lt;property id=&quot;20307&quot; value=&quot;274&quot;/&gt;&lt;property id=&quot;20309&quot; value=&quot;-1&quot;/&gt;&lt;/object&gt;&lt;object type=&quot;3&quot; unique_id=&quot;10621&quot;&gt;&lt;property id=&quot;20148&quot; value=&quot;5&quot;/&gt;&lt;property id=&quot;20300&quot; value=&quot;Slide 14&quot;/&gt;&lt;property id=&quot;20307&quot; value=&quot;260&quot;/&gt;&lt;property id=&quot;20309&quot; value=&quot;-1&quot;/&gt;&lt;/object&gt;&lt;object type=&quot;3&quot; unique_id=&quot;10622&quot;&gt;&lt;property id=&quot;20148&quot; value=&quot;5&quot;/&gt;&lt;property id=&quot;20300&quot; value=&quot;Slide 16&quot;/&gt;&lt;property id=&quot;20307&quot; value=&quot;262&quot;/&gt;&lt;property id=&quot;20309&quot; value=&quot;-1&quot;/&gt;&lt;/object&gt;&lt;object type=&quot;3&quot; unique_id=&quot;10623&quot;&gt;&lt;property id=&quot;20148&quot; value=&quot;5&quot;/&gt;&lt;property id=&quot;20300&quot; value=&quot;Slide 17&quot;/&gt;&lt;property id=&quot;20307&quot; value=&quot;275&quot;/&gt;&lt;property id=&quot;20309&quot; value=&quot;-1&quot;/&gt;&lt;/object&gt;&lt;object type=&quot;3&quot; unique_id=&quot;10624&quot;&gt;&lt;property id=&quot;20148&quot; value=&quot;5&quot;/&gt;&lt;property id=&quot;20300&quot; value=&quot;Slide 18&quot;/&gt;&lt;property id=&quot;20307&quot; value=&quot;276&quot;/&gt;&lt;property id=&quot;20309&quot; value=&quot;-1&quot;/&gt;&lt;/object&gt;&lt;object type=&quot;3&quot; unique_id=&quot;10625&quot;&gt;&lt;property id=&quot;20148&quot; value=&quot;5&quot;/&gt;&lt;property id=&quot;20300&quot; value=&quot;Slide 19&quot;/&gt;&lt;property id=&quot;20307&quot; value=&quot;277&quot;/&gt;&lt;property id=&quot;20309&quot; value=&quot;-1&quot;/&gt;&lt;/object&gt;&lt;object type=&quot;3&quot; unique_id=&quot;10626&quot;&gt;&lt;property id=&quot;20148&quot; value=&quot;5&quot;/&gt;&lt;property id=&quot;20300&quot; value=&quot;Slide 21&quot;/&gt;&lt;property id=&quot;20307&quot; value=&quot;278&quot;/&gt;&lt;property id=&quot;20309&quot; value=&quot;-1&quot;/&gt;&lt;/object&gt;&lt;object type=&quot;3&quot; unique_id=&quot;10771&quot;&gt;&lt;property id=&quot;20148&quot; value=&quot;5&quot;/&gt;&lt;property id=&quot;20300&quot; value=&quot;Slide 1&quot;/&gt;&lt;property id=&quot;20307&quot; value=&quot;283&quot;/&gt;&lt;property id=&quot;20309&quot; value=&quot;-1&quot;/&gt;&lt;/object&gt;&lt;object type=&quot;3&quot; unique_id=&quot;10772&quot;&gt;&lt;property id=&quot;20148&quot; value=&quot;5&quot;/&gt;&lt;property id=&quot;20300&quot; value=&quot;Slide 2&quot;/&gt;&lt;property id=&quot;20307&quot; value=&quot;279&quot;/&gt;&lt;property id=&quot;20309&quot; value=&quot;-1&quot;/&gt;&lt;/object&gt;&lt;object type=&quot;3&quot; unique_id=&quot;10773&quot;&gt;&lt;property id=&quot;20148&quot; value=&quot;5&quot;/&gt;&lt;property id=&quot;20300&quot; value=&quot;Slide 3&quot;/&gt;&lt;property id=&quot;20307&quot; value=&quot;280&quot;/&gt;&lt;property id=&quot;20309&quot; value=&quot;-1&quot;/&gt;&lt;/object&gt;&lt;object type=&quot;3&quot; unique_id=&quot;10774&quot;&gt;&lt;property id=&quot;20148&quot; value=&quot;5&quot;/&gt;&lt;property id=&quot;20300&quot; value=&quot;Slide 4&quot;/&gt;&lt;property id=&quot;20307&quot; value=&quot;281&quot;/&gt;&lt;property id=&quot;20309&quot; value=&quot;-1&quot;/&gt;&lt;/object&gt;&lt;object type=&quot;3&quot; unique_id=&quot;10775&quot;&gt;&lt;property id=&quot;20148&quot; value=&quot;5&quot;/&gt;&lt;property id=&quot;20300&quot; value=&quot;Slide 5&quot;/&gt;&lt;property id=&quot;20307&quot; value=&quot;282&quot;/&gt;&lt;property id=&quot;20309&quot; value=&quot;-1&quot;/&gt;&lt;/object&gt;&lt;object type=&quot;3&quot; unique_id=&quot;10776&quot;&gt;&lt;property id=&quot;20148&quot; value=&quot;5&quot;/&gt;&lt;property id=&quot;20300&quot; value=&quot;Slide 7&quot;/&gt;&lt;property id=&quot;20307&quot; value=&quot;284&quot;/&gt;&lt;property id=&quot;20309&quot; value=&quot;-1&quot;/&gt;&lt;/object&gt;&lt;object type=&quot;3&quot; unique_id=&quot;10777&quot;&gt;&lt;property id=&quot;20148&quot; value=&quot;5&quot;/&gt;&lt;property id=&quot;20300&quot; value=&quot;Slide 8&quot;/&gt;&lt;property id=&quot;20307&quot; value=&quot;285&quot;/&gt;&lt;property id=&quot;20309&quot; value=&quot;-1&quot;/&gt;&lt;/object&gt;&lt;object type=&quot;3&quot; unique_id=&quot;10929&quot;&gt;&lt;property id=&quot;20148&quot; value=&quot;5&quot;/&gt;&lt;property id=&quot;20300&quot; value=&quot;Slide 15&quot;/&gt;&lt;property id=&quot;20307&quot; value=&quot;287&quot;/&gt;&lt;property id=&quot;20309&quot; value=&quot;-1&quot;/&gt;&lt;/object&gt;&lt;object type=&quot;3&quot; unique_id=&quot;11934&quot;&gt;&lt;property id=&quot;20148&quot; value=&quot;5&quot;/&gt;&lt;property id=&quot;20300&quot; value=&quot;Slide 20&quot;/&gt;&lt;property id=&quot;20307&quot; value=&quot;289&quot;/&gt;&lt;property id=&quot;20309&quot; value=&quot;-1&quot;/&gt;&lt;/object&gt;&lt;/object&gt;&lt;object type=&quot;8&quot; unique_id=&quot;10642&quot;&gt;&lt;/object&gt;&lt;object type=&quot;4&quot; unique_id=&quot;11151&quot;&gt;&lt;/object&gt;&lt;object type=&quot;10&quot; unique_id=&quot;11152&quot;&gt;&lt;object type=&quot;11&quot; unique_id=&quot;11153&quot;&gt;&lt;/object&gt;&lt;/object&gt;&lt;/object&gt;&lt;/database&gt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TXVkby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A23DCCF5-0A1A-4B2B-9B7A-25ECBA841102}_1.png_crop.png&quot;/&gt;&lt;left val=&quot;59&quot;/&gt;&lt;top val=&quot;47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63339FA7-3C7E-41EA-B4E6-48456B3C17D2}_19.png&quot;/&gt;&lt;left val=&quot;46&quot;/&gt;&lt;top val=&quot;29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D544464-79F8-4AEA-A253-66ADF758C6C6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7965C88F-E3A6-4E65-A829-F000608169DB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0D7E8A8-2A2C-4960-B860-C1BEC5375928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F514758-F8E0-4CD8-95A7-01FB7E719DF9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060544E-DE11-43BA-8618-B007D1C846E5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BEB23E11-6F33-485C-96D7-4D854BEB00B8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D3C17884-C4B9-4CCB-B39F-6E5149126653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7A8BE62-3494-4960-8F0A-1A5A1EE809B6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C970576-C485-4960-AE9B-BCF5A776E009}_19.png&quot;/&gt;&lt;left val=&quot;45&quot;/&gt;&lt;top val=&quot;29&quot;/&gt;&lt;width val=&quot;56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904781570,E:\boy20-11. huê dạy mẫu_pptx\Media.ppcx"/>
  <p:tag name="HTML_SHAPEINFO" val="&lt;SlideThumbPath val=&quot;Slide20.PNG&quot;/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1F32A7F-BC0F-4C5E-8A56-5B2021525B63}_20.png&quot;/&gt;&lt;left val=&quot;82&quot;/&gt;&lt;top val=&quot;202&quot;/&gt;&lt;width val=&quot;578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904781570,E:\boy20-11. huê dạy mẫu_pptx\Media.ppcx"/>
  <p:tag name="HTML_SHAPEINFO" val="&lt;SlideThumbPath val=&quot;Slide21.PNG&quot;/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5F1F14-3D88-4F47-84ED-09F27832CD8A}&quot;/&gt;&lt;isInvalidForFieldText val=&quot;0&quot;/&gt;&lt;Image&gt;&lt;filename val=&quot;C:\Users\Admin\AppData\Local\Temp\PR\data\asimages\{A05F1F14-3D88-4F47-84ED-09F27832CD8A}.png&quot;/&gt;&lt;left val=&quot;-19&quot;/&gt;&lt;top val=&quot;-21&quot;/&gt;&lt;width val=&quot;140&quot;/&gt;&lt;height val=&quot;139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DBD2CE-7023-4507-9A6E-842DA03A69B3}&quot;/&gt;&lt;isInvalidForFieldText val=&quot;0&quot;/&gt;&lt;Image&gt;&lt;filename val=&quot;C:\Users\Admin\AppData\Local\Temp\PR\data\asimages\{6FDBD2CE-7023-4507-9A6E-842DA03A69B3}.png&quot;/&gt;&lt;left val=&quot;-13&quot;/&gt;&lt;top val=&quot;428&quot;/&gt;&lt;width val=&quot;129&quot;/&gt;&lt;height val=&quot;126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FE29DC1-80A0-4B92-A142-49DD8D661170}&quot;/&gt;&lt;isInvalidForFieldText val=&quot;0&quot;/&gt;&lt;Image&gt;&lt;filename val=&quot;C:\Users\Admin\AppData\Local\Temp\PR\data\asimages\{CFE29DC1-80A0-4B92-A142-49DD8D661170}.png&quot;/&gt;&lt;left val=&quot;616&quot;/&gt;&lt;top val=&quot;-22&quot;/&gt;&lt;width val=&quot;141&quot;/&gt;&lt;height val=&quot;141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581D16C-2D3F-44F7-95AE-9638334DE5A0}&quot;/&gt;&lt;isInvalidForFieldText val=&quot;0&quot;/&gt;&lt;Image&gt;&lt;filename val=&quot;C:\Users\Admin\AppData\Local\Temp\PR\data\asimages\{E581D16C-2D3F-44F7-95AE-9638334DE5A0}.png&quot;/&gt;&lt;left val=&quot;604&quot;/&gt;&lt;top val=&quot;429&quot;/&gt;&lt;width val=&quot;128&quot;/&gt;&lt;height val=&quot;124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171A2-33CD-4559-9BF1-D299E28AE923}&quot;/&gt;&lt;isInvalidForFieldText val=&quot;0&quot;/&gt;&lt;Image&gt;&lt;filename val=&quot;C:\Users\Admin\AppData\Local\Temp\PR\data\asimages\{353171A2-33CD-4559-9BF1-D299E28AE923}_21.png&quot;/&gt;&lt;left val=&quot;21&quot;/&gt;&lt;top val=&quot;62&quot;/&gt;&lt;width val=&quot;670&quot;/&gt;&lt;height val=&quot;405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744F8E0-A7DE-46A2-B2C4-4EE690FDCD91}&quot;/&gt;&lt;isInvalidForFieldText val=&quot;0&quot;/&gt;&lt;Image&gt;&lt;filename val=&quot;C:\Users\Admin\AppData\Local\Temp\PR\data\asimages\{6744F8E0-A7DE-46A2-B2C4-4EE690FDCD91}_21.png&quot;/&gt;&lt;left val=&quot;47&quot;/&gt;&lt;top val=&quot;221&quot;/&gt;&lt;width val=&quot;577&quot;/&gt;&lt;height val=&quot;135&quot;/&gt;&lt;hasText val=&quot;1&quot;/&gt;&lt;/Image&gt;&lt;/ThreeDShapeInfo&gt;"/>
  <p:tag name="PRESENTER_SHAPETEXTINFO" val="&lt;ShapeTextInfo&gt;&lt;TableIndex row=&quot;-1&quot; col=&quot;-1&quot;&gt;&lt;linesCount val=&quot;2&quot;/&gt;&lt;lineCharCount val=&quot;28&quot;/&gt;&lt;lineCharCount val=&quot;28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904781570,E:\boy20-11. huê dạy mẫu_pptx\Media.ppcx"/>
  <p:tag name="HTML_SHAPEINFO" val="&lt;SlideThumbPath val=&quot;Slide1.PNG&quot;/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2C89469-1F73-4F95-A00F-A2248D7651D9}&quot;/&gt;&lt;isInvalidForFieldText val=&quot;0&quot;/&gt;&lt;Image&gt;&lt;filename val=&quot;C:\Users\Admin\AppData\Local\Temp\PR\data\asimages\{62C89469-1F73-4F95-A00F-A2248D7651D9}.png&quot;/&gt;&lt;left val=&quot;0&quot;/&gt;&lt;top val=&quot;0&quot;/&gt;&lt;width val=&quot;68&quot;/&gt;&lt;height val=&quot;162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7DD729A-731E-4C02-B584-480D56CBE76C}&quot;/&gt;&lt;isInvalidForFieldText val=&quot;0&quot;/&gt;&lt;Image&gt;&lt;filename val=&quot;C:\Users\Admin\AppData\Local\Temp\PR\data\asimages\{C7DD729A-731E-4C02-B584-480D56CBE76C}.png&quot;/&gt;&lt;left val=&quot;662&quot;/&gt;&lt;top val=&quot;365&quot;/&gt;&lt;width val=&quot;58&quot;/&gt;&lt;height val=&quot;174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C3834BC-C7CE-4651-9F00-F550412117AA}&quot;/&gt;&lt;isInvalidForFieldText val=&quot;0&quot;/&gt;&lt;Image&gt;&lt;filename val=&quot;C:\Users\Admin\AppData\Local\Temp\PR\data\asimages\{6C3834BC-C7CE-4651-9F00-F550412117AA}.png&quot;/&gt;&lt;left val=&quot;653&quot;/&gt;&lt;top val=&quot;-2&quot;/&gt;&lt;width val=&quot;66&quot;/&gt;&lt;height val=&quot;144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648D773-D63C-46D5-9A0A-1C42B5ECF90D}&quot;/&gt;&lt;isInvalidForFieldText val=&quot;0&quot;/&gt;&lt;Image&gt;&lt;filename val=&quot;C:\Users\Admin\AppData\Local\Temp\PR\data\asimages\{5648D773-D63C-46D5-9A0A-1C42B5ECF90D}_1.png&quot;/&gt;&lt;left val=&quot;131&quot;/&gt;&lt;top val=&quot;95&quot;/&gt;&lt;width val=&quot;432&quot;/&gt;&lt;height val=&quot;67&quot;/&gt;&lt;hasText val=&quot;1&quot;/&gt;&lt;/Image&gt;&lt;/ThreeDShapeInfo&gt;"/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383A41D-9E35-4CB3-9B14-B4114E2F3CF4}&quot;/&gt;&lt;isInvalidForFieldText val=&quot;0&quot;/&gt;&lt;Image&gt;&lt;filename val=&quot;C:\Users\Admin\AppData\Local\Temp\PR\data\asimages\{8383A41D-9E35-4CB3-9B14-B4114E2F3CF4}_1.png&quot;/&gt;&lt;left val=&quot;83&quot;/&gt;&lt;top val=&quot;173&quot;/&gt;&lt;width val=&quot;595&quot;/&gt;&lt;height val=&quot;79&quot;/&gt;&lt;hasText val=&quot;1&quot;/&gt;&lt;/Image&gt;&lt;/ThreeDShapeInfo&gt;"/>
  <p:tag name="PRESENTER_SHAPETEXTINFO" val="&lt;ShapeTextInfo&gt;&lt;TableIndex row=&quot;-1&quot; col=&quot;-1&quot;&gt;&lt;linesCount val=&quot;1&quot;/&gt;&lt;lineCharCount val=&quot;5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F65CD6D-5D51-4F65-B0CB-0766DEF30D87}&quot;/&gt;&lt;isInvalidForFieldText val=&quot;0&quot;/&gt;&lt;Image&gt;&lt;filename val=&quot;C:\Users\Admin\AppData\Local\Temp\PR\data\asimages\{DF65CD6D-5D51-4F65-B0CB-0766DEF30D87}.png&quot;/&gt;&lt;left val=&quot;0&quot;/&gt;&lt;top val=&quot;395&quot;/&gt;&lt;width val=&quot;72&quot;/&gt;&lt;height val=&quot;144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904781570,E:\boy20-11. huê dạy mẫu_pptx\Media.ppcx"/>
  <p:tag name="HTML_SHAPEINFO" val="&lt;SlideThumbPath val=&quot;Slide3.PNG&quot;/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C7F86D4-34A9-40CF-A6E2-6A65B3E319A8}&quot;/&gt;&lt;isInvalidForFieldText val=&quot;0&quot;/&gt;&lt;Image&gt;&lt;filename val=&quot;C:\Users\Admin\AppData\Local\Temp\PR\data\asimages\{CC7F86D4-34A9-40CF-A6E2-6A65B3E319A8}_3.png&quot;/&gt;&lt;left val=&quot;113&quot;/&gt;&lt;top val=&quot;191&quot;/&gt;&lt;width val=&quot;504&quot;/&gt;&lt;height val=&quot;81&quot;/&gt;&lt;hasText val=&quot;1&quot;/&gt;&lt;/Image&gt;&lt;/ThreeDShapeInfo&gt;"/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904781570,E:\boy20-11. huê dạy mẫu_pptx\Media.ppcx"/>
  <p:tag name="HTML_SHAPEINFO" val="&lt;SlideThumbPath val=&quot;Slide4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E380FF6D-9D53-46BB-BB7F-69EA0F3A895D}_4.png&quot;/&gt;&lt;left val=&quot;0&quot;/&gt;&lt;top val=&quot;197&quot;/&gt;&lt;width val=&quot;702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904781570,E:\boy20-11. huê dạy mẫu_pptx\Media.ppcx"/>
  <p:tag name="HTML_SHAPEINFO" val="&lt;SlideThumbPath val=&quot;Slide6.PNG&quot;/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EE7E443-331F-4F9E-9EC6-FB04DA0A8461}_6.png&quot;/&gt;&lt;left val=&quot;60&quot;/&gt;&lt;top val=&quot;91&quot;/&gt;&lt;width val=&quot;604&quot;/&gt;&lt;height val=&quot;225&quot;/&gt;&lt;hasText val=&quot;1&quot;/&gt;&lt;/Image&gt;&lt;/ThreeDShapeInfo&gt;"/>
  <p:tag name="PRESENTER_SHAPETEXTINFO" val="&lt;ShapeTextInfo&gt;&lt;TableIndex row=&quot;-1&quot; col=&quot;-1&quot;&gt;&lt;linesCount val=&quot;3&quot;/&gt;&lt;lineCharCount val=&quot;14&quot;/&gt;&lt;lineCharCount val=&quot;26&quot;/&gt;&lt;lineCharCount val=&quot;1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904781570,E:\boy20-11. huê dạy mẫu_pptx\Media.ppcx"/>
  <p:tag name="HTML_SHAPEINFO" val="&lt;SlideThumbPath val=&quot;Slide8.PNG&quot;/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F2CC357D-3520-43EC-81B9-02E9FE502322}_8.png&quot;/&gt;&lt;left val=&quot;67&quot;/&gt;&lt;top val=&quot;91&quot;/&gt;&lt;width val=&quot;604&quot;/&gt;&lt;height val=&quot;278&quot;/&gt;&lt;hasText val=&quot;1&quot;/&gt;&lt;/Image&gt;&lt;/ThreeDShapeInfo&gt;"/>
  <p:tag name="PRESENTER_SHAPETEXTINFO" val="&lt;ShapeTextInfo&gt;&lt;TableIndex row=&quot;-1&quot; col=&quot;-1&quot;&gt;&lt;linesCount val=&quot;4&quot;/&gt;&lt;lineCharCount val=&quot;14&quot;/&gt;&lt;lineCharCount val=&quot;24&quot;/&gt;&lt;lineCharCount val=&quot;25&quot;/&gt;&lt;lineCharCount val=&quot;5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904781570,E:\boy20-11. huê dạy mẫu_pptx\Media.ppcx"/>
  <p:tag name="HTML_SHAPEINFO" val="&lt;SlideThumbPath val=&quot;Slide13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D238BC0-4EF3-4945-8B63-2CE79FDE7CF3}_13.png&quot;/&gt;&lt;left val=&quot;185&quot;/&gt;&lt;top val=&quot;498&quot;/&gt;&lt;width val=&quot;38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904781570,E:\boy20-11. huê dạy mẫu_pptx\Media.ppcx"/>
  <p:tag name="HTML_SHAPEINFO" val="&lt;SlideThumbPath val=&quot;Slide10.PNG&quot;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904781570,E:\boy20-11. huê dạy mẫu_pptx\Media.ppcx"/>
  <p:tag name="HTML_SHAPEINFO" val="&lt;SlideThumbPath val=&quot;Slide11.PNG&quot;/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904781570,E:\boy20-11. huê dạy mẫu_pptx\Media.ppcx"/>
  <p:tag name="HTML_SHAPEINFO" val="&lt;SlideThumbPath val=&quot;Slide16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D5E5159-72D4-46BA-B5D1-0DE569D2B5D9}&quot;/&gt;&lt;isInvalidForFieldText val=&quot;0&quot;/&gt;&lt;Image&gt;&lt;filename val=&quot;C:\Users\Admin\AppData\Local\Temp\PR\data\asimages\{FD5E5159-72D4-46BA-B5D1-0DE569D2B5D9}.png&quot;/&gt;&lt;left val=&quot;0&quot;/&gt;&lt;top val=&quot;17&quot;/&gt;&lt;width val=&quot;720&quot;/&gt;&lt;height val=&quot;523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08B2C14-7016-4663-99B3-FED8C73E6443}_16.png&quot;/&gt;&lt;left val=&quot;47&quot;/&gt;&lt;top val=&quot;61&quot;/&gt;&lt;width val=&quot;648&quot;/&gt;&lt;height val=&quot;100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904781570,E:\boy20-11. huê dạy mẫu_pptx\Media.ppcx"/>
  <p:tag name="HTML_SHAPEINFO" val="&lt;SlideThumbPath val=&quot;Slide16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D5E5159-72D4-46BA-B5D1-0DE569D2B5D9}&quot;/&gt;&lt;isInvalidForFieldText val=&quot;0&quot;/&gt;&lt;Image&gt;&lt;filename val=&quot;C:\Users\Admin\AppData\Local\Temp\PR\data\asimages\{FD5E5159-72D4-46BA-B5D1-0DE569D2B5D9}.png&quot;/&gt;&lt;left val=&quot;0&quot;/&gt;&lt;top val=&quot;17&quot;/&gt;&lt;width val=&quot;720&quot;/&gt;&lt;height val=&quot;523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08B2C14-7016-4663-99B3-FED8C73E6443}_16.png&quot;/&gt;&lt;left val=&quot;47&quot;/&gt;&lt;top val=&quot;61&quot;/&gt;&lt;width val=&quot;648&quot;/&gt;&lt;height val=&quot;100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904781570,E:\boy20-11. huê dạy mẫu_pptx\Media.ppcx"/>
  <p:tag name="HTML_SHAPEINFO" val="&lt;SlideThumbPath val=&quot;Slide18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\AppData\Local\Temp\PR\data\asimages\{DFBB774F-1083-4AFC-906E-7D39E0224937}_1.png&quot;/&gt;&lt;left val=&quot;0&quot;/&gt;&lt;top val=&quot;3&quot;/&gt;&lt;width val=&quot;713&quot;/&gt;&lt;height val=&quot;116&quot;/&gt;&lt;hasText val=&quot;0&quot;/&gt;&lt;paraId val=&quot;bg&quot;/&gt;&lt;/Image&gt;&lt;Image&gt;&lt;filename val=&quot;C:\Users\Admin\AppData\Local\Temp\PR\data\asimages\{622356F3-EF08-431A-AC31-F770BDF8E34F}_1.png_crop.png&quot;/&gt;&lt;left val=&quot;129&quot;/&gt;&lt;top val=&quot;49&quot;/&gt;&lt;width val=&quot;471&quot;/&gt;&lt;height val=&quot;3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47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044F0B-CCB7-4192-A317-68EFFBEE7BE7}&quot;/&gt;&lt;isInvalidForFieldText val=&quot;0&quot;/&gt;&lt;Image&gt;&lt;filename val=&quot;C:\Users\Admin\AppData\Local\Temp\PR\data\asimages\{E3044F0B-CCB7-4192-A317-68EFFBEE7BE7}_18.png&quot;/&gt;&lt;left val=&quot;629&quot;/&gt;&lt;top val=&quot;23&quot;/&gt;&lt;width val=&quot;66&quot;/&gt;&lt;height val=&quot;72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F16CEE0C-D3D9-4D59-8402-AA1FE1A09493}_1.png_crop.png&quot;/&gt;&lt;left val=&quot;59&quot;/&gt;&lt;top val=&quot;47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DED28EF-DA84-4C2F-AF9F-148026A650B6}_18.png&quot;/&gt;&lt;left val=&quot;47&quot;/&gt;&lt;top val=&quot;29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7385494-B569-4FBD-95EA-C1A2DBC50DF1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7B8CB03-A8F7-49E9-B0D4-038D4572142D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2CA22B3C-0E0F-4E3E-8209-9CC11B8C79B6}_18.png&quot;/&gt;&lt;left val=&quot;46&quot;/&gt;&lt;top val=&quot;27&quot;/&gt;&lt;width val=&quot;55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8DDFDAF-61D3-40A3-8D4A-378C161DE435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52B4280-629D-4A16-BC2E-6D91D0825033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D0A233DE-A84F-4999-B28E-5D308DCA315F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4C94C2A-07FE-48EF-A5CA-5E0E74E84C3C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38FD335-DAD4-4295-8824-90F47F440D4A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8AAE077-6332-49CC-AB9B-670F96839E7F}_18.png&quot;/&gt;&lt;left val=&quot;46&quot;/&gt;&lt;top val=&quot;29&quot;/&gt;&lt;width val=&quot;56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1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904781570,E:\boy20-11. huê dạy mẫu_pptx\Media.ppcx"/>
  <p:tag name="HTML_SHAPEINFO" val="&lt;SlideThumbPath val=&quot;Slide19.PNG&quot;/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\AppData\Local\Temp\PR\data\asimages\{59AA569D-919D-4EF5-9BC8-CB2E1B4C7D23}_1.png&quot;/&gt;&lt;left val=&quot;0&quot;/&gt;&lt;top val=&quot;3&quot;/&gt;&lt;width val=&quot;713&quot;/&gt;&lt;height val=&quot;116&quot;/&gt;&lt;hasText val=&quot;0&quot;/&gt;&lt;paraId val=&quot;bg&quot;/&gt;&lt;/Image&gt;&lt;Image&gt;&lt;filename val=&quot;C:\Users\Admin\AppData\Local\Temp\PR\data\asimages\{0880BC8B-8A95-4E8A-A330-959BBFF6D981}_1.png_crop.png&quot;/&gt;&lt;left val=&quot;707&quot;/&gt;&lt;top val=&quot;117&quot;/&gt;&lt;width val=&quot;0&quot;/&gt;&lt;height val=&quot;0&quot;/&gt;&lt;hasText val=&quot;1&quot;/&gt;&lt;paraId val=&quot;1&quot;/&gt;&lt;/Image&gt;&lt;Image&gt;&lt;filename val=&quot;C:\Users\Admin\AppData\Local\Temp\PR\data\asimages\{D55A39D2-D13D-4D43-AF48-31FD34514BB9}_1.png_crop.png&quot;/&gt;&lt;left val=&quot;215&quot;/&gt;&lt;top val=&quot;41&quot;/&gt;&lt;width val=&quot;350&quot;/&gt;&lt;height val=&quot;25&quot;/&gt;&lt;hasText val=&quot;1&quot;/&gt;&lt;paraId val=&quot;2&quot;/&gt;&lt;/Image&gt;&lt;Image&gt;&lt;filename val=&quot;C:\Users\Admin\AppData\Local\Temp\PR\data\asimages\{719F2CC4-CFFE-4D0E-8665-201EE7CE49E8}_1.png_crop.png&quot;/&gt;&lt;left val=&quot;99&quot;/&gt;&lt;top val=&quot;84&quot;/&gt;&lt;width val=&quot;517&quot;/&gt;&lt;height val=&quot;33&quot;/&gt;&lt;hasText val=&quot;1&quot;/&gt;&lt;paraId val=&quot;3&quot;/&gt;&lt;/Image&gt;&lt;/TextEffect&gt;"/>
  <p:tag name="PRESENTER_SHAPETEXTINFO" val="&lt;ShapeTextInfo&gt;&lt;TableIndex row=&quot;-1&quot; col=&quot;-1&quot;&gt;&lt;linesCount val=&quot;3&quot;/&gt;&lt;lineCharCount val=&quot;8&quot;/&gt;&lt;lineCharCount val=&quot;23&quot;/&gt;&lt;lineCharCount val=&quot;34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EFF0896-AB0D-4442-B28B-4684FD7CC00F}&quot;/&gt;&lt;isInvalidForFieldText val=&quot;0&quot;/&gt;&lt;Image&gt;&lt;filename val=&quot;C:\Users\Admin\AppData\Local\Temp\PR\data\asimages\{CEFF0896-AB0D-4442-B28B-4684FD7CC00F}_19.png&quot;/&gt;&lt;left val=&quot;629&quot;/&gt;&lt;top val=&quot;23&quot;/&gt;&lt;width val=&quot;66&quot;/&gt;&lt;height val=&quot;72&quot;/&gt;&lt;hasText val=&quot;1&quot;/&gt;&lt;/Image&gt;&lt;/ThreeDShapeInfo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</TotalTime>
  <Words>191</Words>
  <Application>Microsoft Office PowerPoint</Application>
  <PresentationFormat>On-screen Show (4:3)</PresentationFormat>
  <Paragraphs>52</Paragraphs>
  <Slides>23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.VnAvant</vt:lpstr>
      <vt:lpstr>.VnBodoniH</vt:lpstr>
      <vt:lpstr>.VnTime</vt:lpstr>
      <vt:lpstr>Amasis MT Pro Black</vt:lpstr>
      <vt:lpstr>Arial</vt:lpstr>
      <vt:lpstr>Arial Black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 j</cp:lastModifiedBy>
  <cp:revision>139</cp:revision>
  <cp:lastPrinted>1601-01-01T00:00:00Z</cp:lastPrinted>
  <dcterms:created xsi:type="dcterms:W3CDTF">1601-01-01T00:00:00Z</dcterms:created>
  <dcterms:modified xsi:type="dcterms:W3CDTF">2025-04-23T22:27:32Z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