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6585466-1746-6C37-9A98-EEB76DF8E35D}"/>
              </a:ext>
            </a:extLst>
          </p:cNvPr>
          <p:cNvGrpSpPr/>
          <p:nvPr/>
        </p:nvGrpSpPr>
        <p:grpSpPr>
          <a:xfrm>
            <a:off x="0" y="457200"/>
            <a:ext cx="9144000" cy="6400800"/>
            <a:chOff x="0" y="457200"/>
            <a:chExt cx="9144000" cy="640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2386987" cy="1676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599" y="5181600"/>
              <a:ext cx="2386987" cy="1676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26" y="5181600"/>
              <a:ext cx="2386987" cy="16764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013" y="5181600"/>
              <a:ext cx="2386987" cy="16764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000229" y="457200"/>
              <a:ext cx="58921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THỊ XÃ BUÔN HỒ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HOA HỒNG</a:t>
              </a:r>
              <a:endParaRPr lang="vi-VN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EE0711FF-2CB6-27EF-2A05-B212B1C00C48}"/>
                </a:ext>
              </a:extLst>
            </p:cNvPr>
            <p:cNvSpPr txBox="1"/>
            <p:nvPr/>
          </p:nvSpPr>
          <p:spPr>
            <a:xfrm>
              <a:off x="2514600" y="3124200"/>
              <a:ext cx="486344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ngôi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dirty="0" err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 : chồi 4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GB" sz="2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viên: </a:t>
              </a:r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 LyLa Niê</a:t>
              </a:r>
            </a:p>
            <a:p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 dạy: 5/11/2024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C6C513C-3AB9-68AE-1066-71A2E44E75A8}"/>
                </a:ext>
              </a:extLst>
            </p:cNvPr>
            <p:cNvSpPr/>
            <p:nvPr/>
          </p:nvSpPr>
          <p:spPr>
            <a:xfrm>
              <a:off x="1752600" y="2049333"/>
              <a:ext cx="585660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Lĩnh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vực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: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Phát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triển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nhận</a:t>
              </a:r>
              <a:r>
                <a: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3600" dirty="0" err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thức</a:t>
              </a:r>
              <a:endParaRPr lang="en-US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7291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3863" y="2438400"/>
            <a:ext cx="3185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Trò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khéo</a:t>
            </a:r>
            <a:r>
              <a:rPr lang="en-US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tay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75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00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4)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UTM Avo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130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Giờ học đến đây là kết thúc, xin chào và hẹn gặp lại các con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Windows User</cp:lastModifiedBy>
  <cp:revision>9</cp:revision>
  <dcterms:created xsi:type="dcterms:W3CDTF">2006-08-16T00:00:00Z</dcterms:created>
  <dcterms:modified xsi:type="dcterms:W3CDTF">2025-04-23T02:11:47Z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2024-03-12T14:04:46Z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71972864-6990-4bf1-8dd3-9eb664bf33e4</vt:lpwstr>
  </property>
  <property fmtid="{D5CDD505-2E9C-101B-9397-08002B2CF9AE}" pid="7" name="MSIP_Label_defa4170-0d19-0005-0004-bc88714345d2_ActionId">
    <vt:lpwstr>05ecb51b-fc27-4edc-9a79-7ab127935570</vt:lpwstr>
  </property>
  <property fmtid="{D5CDD505-2E9C-101B-9397-08002B2CF9AE}" pid="8" name="MSIP_Label_defa4170-0d19-0005-0004-bc88714345d2_ContentBits">
    <vt:lpwstr>0</vt:lpwstr>
  </property>
</Properties>
</file>