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media/audio1.wav" ContentType="audio/wav"/>
  <Override PartName="/ppt/tags/tag14.xml" ContentType="application/vnd.openxmlformats-officedocument.presentationml.tags+xml"/>
  <Override PartName="/ppt/notesSlides/notesSlide7.xml" ContentType="application/vnd.openxmlformats-officedocument.presentationml.notesSlide+xml"/>
  <Override PartName="/ppt/media/audio2.wav" ContentType="audio/wav"/>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media/audio3.wav" ContentType="audio/wav"/>
  <Override PartName="/ppt/tags/tag17.xml" ContentType="application/vnd.openxmlformats-officedocument.presentationml.tags+xml"/>
  <Override PartName="/ppt/notesSlides/notesSlide10.xml" ContentType="application/vnd.openxmlformats-officedocument.presentationml.notesSlide+xml"/>
  <Override PartName="/ppt/media/audio4.wav" ContentType="audio/wav"/>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media/audio5.wav" ContentType="audio/wav"/>
  <Override PartName="/ppt/media/audio6.wav" ContentType="audio/wav"/>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0.xml" ContentType="application/vnd.openxmlformats-officedocument.presentationml.notesSlide+xml"/>
  <Override PartName="/ppt/tags/tag51.xml" ContentType="application/vnd.openxmlformats-officedocument.presentationml.tags+xml"/>
  <Override PartName="/ppt/notesSlides/notesSlide31.xml" ContentType="application/vnd.openxmlformats-officedocument.presentationml.notesSlide+xml"/>
  <Override PartName="/ppt/tags/tag52.xml" ContentType="application/vnd.openxmlformats-officedocument.presentationml.tags+xml"/>
  <Override PartName="/ppt/notesSlides/notesSlide32.xml" ContentType="application/vnd.openxmlformats-officedocument.presentationml.notesSlide+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notesSlides/notesSlide3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5" r:id="rId18"/>
    <p:sldId id="274" r:id="rId19"/>
    <p:sldId id="276" r:id="rId20"/>
    <p:sldId id="277" r:id="rId21"/>
    <p:sldId id="279" r:id="rId22"/>
    <p:sldId id="288" r:id="rId23"/>
    <p:sldId id="289" r:id="rId24"/>
    <p:sldId id="290" r:id="rId25"/>
    <p:sldId id="291" r:id="rId26"/>
    <p:sldId id="292" r:id="rId27"/>
    <p:sldId id="293" r:id="rId28"/>
    <p:sldId id="294" r:id="rId29"/>
    <p:sldId id="295" r:id="rId30"/>
    <p:sldId id="284" r:id="rId31"/>
    <p:sldId id="296" r:id="rId32"/>
    <p:sldId id="297" r:id="rId33"/>
    <p:sldId id="298" r:id="rId34"/>
    <p:sldId id="285" r:id="rId35"/>
    <p:sldId id="287" r:id="rId36"/>
  </p:sldIdLst>
  <p:sldSz cx="9144000" cy="6858000" type="screen4x3"/>
  <p:notesSz cx="6858000" cy="9144000"/>
  <p:custDataLst>
    <p:tags r:id="rId3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E1E70-EB77-4E2D-891D-DDA2018CA2EF}" type="datetimeFigureOut">
              <a:rPr lang="vi-VN" smtClean="0"/>
              <a:t>24/04/2025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8367F-4B50-485A-87BC-48AD1F290E94}" type="slidenum">
              <a:rPr lang="vi-VN" smtClean="0"/>
              <a:t>‹#›</a:t>
            </a:fld>
            <a:endParaRPr lang="vi-VN"/>
          </a:p>
        </p:txBody>
      </p:sp>
    </p:spTree>
    <p:extLst>
      <p:ext uri="{BB962C8B-B14F-4D97-AF65-F5344CB8AC3E}">
        <p14:creationId xmlns:p14="http://schemas.microsoft.com/office/powerpoint/2010/main" val="391714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1</a:t>
            </a:fld>
            <a:endParaRPr lang="vi-VN"/>
          </a:p>
        </p:txBody>
      </p:sp>
    </p:spTree>
    <p:extLst>
      <p:ext uri="{BB962C8B-B14F-4D97-AF65-F5344CB8AC3E}">
        <p14:creationId xmlns:p14="http://schemas.microsoft.com/office/powerpoint/2010/main" val="35460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10</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11</a:t>
            </a:fld>
            <a:endParaRPr lang="vi-VN"/>
          </a:p>
        </p:txBody>
      </p:sp>
    </p:spTree>
    <p:extLst>
      <p:ext uri="{BB962C8B-B14F-4D97-AF65-F5344CB8AC3E}">
        <p14:creationId xmlns:p14="http://schemas.microsoft.com/office/powerpoint/2010/main" val="218663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12</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13</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14</a:t>
            </a:fld>
            <a:endParaRPr lang="vi-VN"/>
          </a:p>
        </p:txBody>
      </p:sp>
    </p:spTree>
    <p:extLst>
      <p:ext uri="{BB962C8B-B14F-4D97-AF65-F5344CB8AC3E}">
        <p14:creationId xmlns:p14="http://schemas.microsoft.com/office/powerpoint/2010/main" val="862434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15</a:t>
            </a:fld>
            <a:endParaRPr lang="vi-VN"/>
          </a:p>
        </p:txBody>
      </p:sp>
    </p:spTree>
    <p:extLst>
      <p:ext uri="{BB962C8B-B14F-4D97-AF65-F5344CB8AC3E}">
        <p14:creationId xmlns:p14="http://schemas.microsoft.com/office/powerpoint/2010/main" val="340577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16</a:t>
            </a:fld>
            <a:endParaRPr lang="vi-VN"/>
          </a:p>
        </p:txBody>
      </p:sp>
    </p:spTree>
    <p:extLst>
      <p:ext uri="{BB962C8B-B14F-4D97-AF65-F5344CB8AC3E}">
        <p14:creationId xmlns:p14="http://schemas.microsoft.com/office/powerpoint/2010/main" val="1415739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17</a:t>
            </a:fld>
            <a:endParaRPr lang="vi-VN"/>
          </a:p>
        </p:txBody>
      </p:sp>
    </p:spTree>
    <p:extLst>
      <p:ext uri="{BB962C8B-B14F-4D97-AF65-F5344CB8AC3E}">
        <p14:creationId xmlns:p14="http://schemas.microsoft.com/office/powerpoint/2010/main" val="112141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18</a:t>
            </a:fld>
            <a:endParaRPr lang="vi-VN"/>
          </a:p>
        </p:txBody>
      </p:sp>
    </p:spTree>
    <p:extLst>
      <p:ext uri="{BB962C8B-B14F-4D97-AF65-F5344CB8AC3E}">
        <p14:creationId xmlns:p14="http://schemas.microsoft.com/office/powerpoint/2010/main" val="2190383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19</a:t>
            </a:fld>
            <a:endParaRPr lang="vi-VN"/>
          </a:p>
        </p:txBody>
      </p:sp>
    </p:spTree>
    <p:extLst>
      <p:ext uri="{BB962C8B-B14F-4D97-AF65-F5344CB8AC3E}">
        <p14:creationId xmlns:p14="http://schemas.microsoft.com/office/powerpoint/2010/main" val="79697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a:t>
            </a:fld>
            <a:endParaRPr lang="vi-VN"/>
          </a:p>
        </p:txBody>
      </p:sp>
    </p:spTree>
    <p:extLst>
      <p:ext uri="{BB962C8B-B14F-4D97-AF65-F5344CB8AC3E}">
        <p14:creationId xmlns:p14="http://schemas.microsoft.com/office/powerpoint/2010/main" val="3748293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20</a:t>
            </a:fld>
            <a:endParaRPr lang="vi-VN"/>
          </a:p>
        </p:txBody>
      </p:sp>
    </p:spTree>
    <p:extLst>
      <p:ext uri="{BB962C8B-B14F-4D97-AF65-F5344CB8AC3E}">
        <p14:creationId xmlns:p14="http://schemas.microsoft.com/office/powerpoint/2010/main" val="399241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21</a:t>
            </a:fld>
            <a:endParaRPr lang="vi-VN"/>
          </a:p>
        </p:txBody>
      </p:sp>
    </p:spTree>
    <p:extLst>
      <p:ext uri="{BB962C8B-B14F-4D97-AF65-F5344CB8AC3E}">
        <p14:creationId xmlns:p14="http://schemas.microsoft.com/office/powerpoint/2010/main" val="330664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22</a:t>
            </a:fld>
            <a:endParaRPr lang="vi-VN"/>
          </a:p>
        </p:txBody>
      </p:sp>
    </p:spTree>
    <p:extLst>
      <p:ext uri="{BB962C8B-B14F-4D97-AF65-F5344CB8AC3E}">
        <p14:creationId xmlns:p14="http://schemas.microsoft.com/office/powerpoint/2010/main" val="1576124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23</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24</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25</a:t>
            </a:fld>
            <a:endParaRPr lang="vi-VN"/>
          </a:p>
        </p:txBody>
      </p:sp>
    </p:spTree>
    <p:extLst>
      <p:ext uri="{BB962C8B-B14F-4D97-AF65-F5344CB8AC3E}">
        <p14:creationId xmlns:p14="http://schemas.microsoft.com/office/powerpoint/2010/main" val="1283862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26</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27</a:t>
            </a:fld>
            <a:endParaRPr lang="vi-VN"/>
          </a:p>
        </p:txBody>
      </p:sp>
    </p:spTree>
    <p:extLst>
      <p:ext uri="{BB962C8B-B14F-4D97-AF65-F5344CB8AC3E}">
        <p14:creationId xmlns:p14="http://schemas.microsoft.com/office/powerpoint/2010/main" val="2186636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28</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29</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3</a:t>
            </a:fld>
            <a:endParaRPr lang="vi-VN"/>
          </a:p>
        </p:txBody>
      </p:sp>
    </p:spTree>
    <p:extLst>
      <p:ext uri="{BB962C8B-B14F-4D97-AF65-F5344CB8AC3E}">
        <p14:creationId xmlns:p14="http://schemas.microsoft.com/office/powerpoint/2010/main" val="73056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30</a:t>
            </a:fld>
            <a:endParaRPr lang="vi-VN"/>
          </a:p>
        </p:txBody>
      </p:sp>
    </p:spTree>
    <p:extLst>
      <p:ext uri="{BB962C8B-B14F-4D97-AF65-F5344CB8AC3E}">
        <p14:creationId xmlns:p14="http://schemas.microsoft.com/office/powerpoint/2010/main" val="558562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31</a:t>
            </a:fld>
            <a:endParaRPr lang="vi-VN"/>
          </a:p>
        </p:txBody>
      </p:sp>
    </p:spTree>
    <p:extLst>
      <p:ext uri="{BB962C8B-B14F-4D97-AF65-F5344CB8AC3E}">
        <p14:creationId xmlns:p14="http://schemas.microsoft.com/office/powerpoint/2010/main" val="163063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32</a:t>
            </a:fld>
            <a:endParaRPr lang="vi-VN"/>
          </a:p>
        </p:txBody>
      </p:sp>
    </p:spTree>
    <p:extLst>
      <p:ext uri="{BB962C8B-B14F-4D97-AF65-F5344CB8AC3E}">
        <p14:creationId xmlns:p14="http://schemas.microsoft.com/office/powerpoint/2010/main" val="2678978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33</a:t>
            </a:fld>
            <a:endParaRPr lang="vi-VN"/>
          </a:p>
        </p:txBody>
      </p:sp>
    </p:spTree>
    <p:extLst>
      <p:ext uri="{BB962C8B-B14F-4D97-AF65-F5344CB8AC3E}">
        <p14:creationId xmlns:p14="http://schemas.microsoft.com/office/powerpoint/2010/main" val="2997402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34</a:t>
            </a:fld>
            <a:endParaRPr lang="vi-VN"/>
          </a:p>
        </p:txBody>
      </p:sp>
    </p:spTree>
    <p:extLst>
      <p:ext uri="{BB962C8B-B14F-4D97-AF65-F5344CB8AC3E}">
        <p14:creationId xmlns:p14="http://schemas.microsoft.com/office/powerpoint/2010/main" val="1262106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35</a:t>
            </a:fld>
            <a:endParaRPr lang="vi-VN"/>
          </a:p>
        </p:txBody>
      </p:sp>
    </p:spTree>
    <p:extLst>
      <p:ext uri="{BB962C8B-B14F-4D97-AF65-F5344CB8AC3E}">
        <p14:creationId xmlns:p14="http://schemas.microsoft.com/office/powerpoint/2010/main" val="111469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7BE8E0-1D79-48F4-90EE-993421A7D3EC}" type="slidenum">
              <a:rPr lang="vi-VN" smtClean="0"/>
              <a:t>4</a:t>
            </a:fld>
            <a:endParaRPr lang="vi-VN"/>
          </a:p>
        </p:txBody>
      </p:sp>
    </p:spTree>
    <p:extLst>
      <p:ext uri="{BB962C8B-B14F-4D97-AF65-F5344CB8AC3E}">
        <p14:creationId xmlns:p14="http://schemas.microsoft.com/office/powerpoint/2010/main" val="240147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5</a:t>
            </a:fld>
            <a:endParaRPr lang="vi-VN"/>
          </a:p>
        </p:txBody>
      </p:sp>
    </p:spTree>
    <p:extLst>
      <p:ext uri="{BB962C8B-B14F-4D97-AF65-F5344CB8AC3E}">
        <p14:creationId xmlns:p14="http://schemas.microsoft.com/office/powerpoint/2010/main" val="84382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6</a:t>
            </a:fld>
            <a:endParaRPr lang="vi-VN"/>
          </a:p>
        </p:txBody>
      </p:sp>
    </p:spTree>
    <p:extLst>
      <p:ext uri="{BB962C8B-B14F-4D97-AF65-F5344CB8AC3E}">
        <p14:creationId xmlns:p14="http://schemas.microsoft.com/office/powerpoint/2010/main" val="229732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7</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8</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9</a:t>
            </a:fld>
            <a:endParaRPr lang="vi-VN"/>
          </a:p>
        </p:txBody>
      </p:sp>
    </p:spTree>
    <p:extLst>
      <p:ext uri="{BB962C8B-B14F-4D97-AF65-F5344CB8AC3E}">
        <p14:creationId xmlns:p14="http://schemas.microsoft.com/office/powerpoint/2010/main" val="1283862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24/04/2025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9838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24/04/2025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75101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24/04/2025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457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24/04/2025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42477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DF9A6-2D86-4D62-AE40-94B95B635A08}" type="datetimeFigureOut">
              <a:rPr lang="vi-VN" smtClean="0"/>
              <a:t>24/04/2025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394325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CEDF9A6-2D86-4D62-AE40-94B95B635A08}" type="datetimeFigureOut">
              <a:rPr lang="vi-VN" smtClean="0"/>
              <a:t>24/04/2025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0447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CEDF9A6-2D86-4D62-AE40-94B95B635A08}" type="datetimeFigureOut">
              <a:rPr lang="vi-VN" smtClean="0"/>
              <a:t>24/04/2025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2457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CEDF9A6-2D86-4D62-AE40-94B95B635A08}" type="datetimeFigureOut">
              <a:rPr lang="vi-VN" smtClean="0"/>
              <a:t>24/04/2025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58543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DF9A6-2D86-4D62-AE40-94B95B635A08}" type="datetimeFigureOut">
              <a:rPr lang="vi-VN" smtClean="0"/>
              <a:t>24/04/2025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1773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24/04/2025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8742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24/04/2025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109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DF9A6-2D86-4D62-AE40-94B95B635A08}" type="datetimeFigureOut">
              <a:rPr lang="vi-VN" smtClean="0"/>
              <a:t>24/04/2025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474F6-36CC-4D80-AC06-8273E2A39798}" type="slidenum">
              <a:rPr lang="vi-VN" smtClean="0"/>
              <a:t>‹#›</a:t>
            </a:fld>
            <a:endParaRPr lang="vi-VN"/>
          </a:p>
        </p:txBody>
      </p:sp>
    </p:spTree>
    <p:extLst>
      <p:ext uri="{BB962C8B-B14F-4D97-AF65-F5344CB8AC3E}">
        <p14:creationId xmlns:p14="http://schemas.microsoft.com/office/powerpoint/2010/main" val="384094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10.xml"/><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11.xml"/><Relationship Id="rId7"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audio" Target="../media/audio2.wav"/><Relationship Id="rId5" Type="http://schemas.openxmlformats.org/officeDocument/2006/relationships/image" Target="../media/image19.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audio" Target="../media/audio2.wav"/><Relationship Id="rId5" Type="http://schemas.openxmlformats.org/officeDocument/2006/relationships/image" Target="../media/image20.jp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2.wav"/><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gif"/><Relationship Id="rId5" Type="http://schemas.openxmlformats.org/officeDocument/2006/relationships/audio" Target="../media/audio2.wav"/><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25.jpeg"/><Relationship Id="rId3" Type="http://schemas.openxmlformats.org/officeDocument/2006/relationships/notesSlide" Target="../notesSlides/notesSlide15.xml"/><Relationship Id="rId7" Type="http://schemas.openxmlformats.org/officeDocument/2006/relationships/audio" Target="../media/audio4.wav"/><Relationship Id="rId12"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audio" Target="../media/audio6.wav"/><Relationship Id="rId11" Type="http://schemas.openxmlformats.org/officeDocument/2006/relationships/image" Target="../media/image23.jpeg"/><Relationship Id="rId5" Type="http://schemas.openxmlformats.org/officeDocument/2006/relationships/audio" Target="../media/audio5.wav"/><Relationship Id="rId10" Type="http://schemas.openxmlformats.org/officeDocument/2006/relationships/image" Target="../media/image22.jpg"/><Relationship Id="rId4" Type="http://schemas.openxmlformats.org/officeDocument/2006/relationships/audio" Target="../media/audio1.wav"/><Relationship Id="rId9" Type="http://schemas.openxmlformats.org/officeDocument/2006/relationships/image" Target="../media/image21.jpg"/><Relationship Id="rId1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25.jpeg"/><Relationship Id="rId3" Type="http://schemas.openxmlformats.org/officeDocument/2006/relationships/notesSlide" Target="../notesSlides/notesSlide16.xml"/><Relationship Id="rId7" Type="http://schemas.openxmlformats.org/officeDocument/2006/relationships/image" Target="../media/image2.gif"/><Relationship Id="rId12"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audio" Target="../media/audio6.wav"/><Relationship Id="rId11" Type="http://schemas.openxmlformats.org/officeDocument/2006/relationships/image" Target="../media/image30.jpeg"/><Relationship Id="rId5" Type="http://schemas.openxmlformats.org/officeDocument/2006/relationships/audio" Target="../media/audio5.wav"/><Relationship Id="rId10" Type="http://schemas.openxmlformats.org/officeDocument/2006/relationships/image" Target="../media/image29.jpeg"/><Relationship Id="rId4" Type="http://schemas.openxmlformats.org/officeDocument/2006/relationships/audio" Target="../media/audio4.wav"/><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31.jpeg"/><Relationship Id="rId3" Type="http://schemas.openxmlformats.org/officeDocument/2006/relationships/notesSlide" Target="../notesSlides/notesSlide17.xml"/><Relationship Id="rId7" Type="http://schemas.openxmlformats.org/officeDocument/2006/relationships/audio" Target="../media/audio6.wav"/><Relationship Id="rId12"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audio" Target="../media/audio5.wav"/><Relationship Id="rId11" Type="http://schemas.openxmlformats.org/officeDocument/2006/relationships/image" Target="../media/image26.jpeg"/><Relationship Id="rId5" Type="http://schemas.openxmlformats.org/officeDocument/2006/relationships/audio" Target="../media/audio4.wav"/><Relationship Id="rId15" Type="http://schemas.openxmlformats.org/officeDocument/2006/relationships/image" Target="../media/image14.jpeg"/><Relationship Id="rId10" Type="http://schemas.openxmlformats.org/officeDocument/2006/relationships/image" Target="../media/image25.jpeg"/><Relationship Id="rId4" Type="http://schemas.openxmlformats.org/officeDocument/2006/relationships/audio" Target="../media/audio1.wav"/><Relationship Id="rId9" Type="http://schemas.openxmlformats.org/officeDocument/2006/relationships/image" Target="../media/image24.jpe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6.jpeg"/><Relationship Id="rId3" Type="http://schemas.openxmlformats.org/officeDocument/2006/relationships/notesSlide" Target="../notesSlides/notesSlide18.xml"/><Relationship Id="rId7" Type="http://schemas.openxmlformats.org/officeDocument/2006/relationships/image" Target="../media/image2.gif"/><Relationship Id="rId12"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audio" Target="../media/audio4.wav"/><Relationship Id="rId11" Type="http://schemas.openxmlformats.org/officeDocument/2006/relationships/image" Target="../media/image34.png"/><Relationship Id="rId5" Type="http://schemas.openxmlformats.org/officeDocument/2006/relationships/audio" Target="../media/audio6.wav"/><Relationship Id="rId10" Type="http://schemas.openxmlformats.org/officeDocument/2006/relationships/image" Target="../media/image33.jpeg"/><Relationship Id="rId4" Type="http://schemas.openxmlformats.org/officeDocument/2006/relationships/audio" Target="../media/audio5.wav"/><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0.jpeg"/><Relationship Id="rId3" Type="http://schemas.openxmlformats.org/officeDocument/2006/relationships/notesSlide" Target="../notesSlides/notesSlide19.xml"/><Relationship Id="rId7" Type="http://schemas.openxmlformats.org/officeDocument/2006/relationships/image" Target="../media/image2.gif"/><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audio" Target="../media/audio6.wav"/><Relationship Id="rId11" Type="http://schemas.openxmlformats.org/officeDocument/2006/relationships/image" Target="../media/image15.jpg"/><Relationship Id="rId5" Type="http://schemas.openxmlformats.org/officeDocument/2006/relationships/audio" Target="../media/audio5.wav"/><Relationship Id="rId10" Type="http://schemas.openxmlformats.org/officeDocument/2006/relationships/image" Target="../media/image25.jpeg"/><Relationship Id="rId4" Type="http://schemas.openxmlformats.org/officeDocument/2006/relationships/audio" Target="../media/audio4.wav"/><Relationship Id="rId9" Type="http://schemas.openxmlformats.org/officeDocument/2006/relationships/image" Target="../media/image38.gif"/><Relationship Id="rId1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2.gi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4.jpeg"/><Relationship Id="rId3" Type="http://schemas.openxmlformats.org/officeDocument/2006/relationships/notesSlide" Target="../notesSlides/notesSlide20.xml"/><Relationship Id="rId7" Type="http://schemas.openxmlformats.org/officeDocument/2006/relationships/image" Target="../media/image32.gif"/><Relationship Id="rId12"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audio" Target="../media/audio6.wav"/><Relationship Id="rId11" Type="http://schemas.openxmlformats.org/officeDocument/2006/relationships/image" Target="../media/image43.png"/><Relationship Id="rId5" Type="http://schemas.openxmlformats.org/officeDocument/2006/relationships/audio" Target="../media/audio5.wav"/><Relationship Id="rId10" Type="http://schemas.openxmlformats.org/officeDocument/2006/relationships/image" Target="../media/image42.gif"/><Relationship Id="rId4" Type="http://schemas.openxmlformats.org/officeDocument/2006/relationships/audio" Target="../media/audio4.wav"/><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5.gif"/><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7.png"/><Relationship Id="rId3" Type="http://schemas.openxmlformats.org/officeDocument/2006/relationships/tags" Target="../tags/tag32.xml"/><Relationship Id="rId7" Type="http://schemas.openxmlformats.org/officeDocument/2006/relationships/audio" Target="../media/media5.wav"/><Relationship Id="rId12" Type="http://schemas.openxmlformats.org/officeDocument/2006/relationships/image" Target="../media/image46.gif"/><Relationship Id="rId2" Type="http://schemas.openxmlformats.org/officeDocument/2006/relationships/tags" Target="../tags/tag31.xml"/><Relationship Id="rId1" Type="http://schemas.openxmlformats.org/officeDocument/2006/relationships/tags" Target="../tags/tag30.xml"/><Relationship Id="rId6" Type="http://schemas.microsoft.com/office/2007/relationships/media" Target="../media/media5.wav"/><Relationship Id="rId11" Type="http://schemas.openxmlformats.org/officeDocument/2006/relationships/image" Target="../media/image1.gif"/><Relationship Id="rId5" Type="http://schemas.openxmlformats.org/officeDocument/2006/relationships/tags" Target="../tags/tag34.xml"/><Relationship Id="rId10" Type="http://schemas.openxmlformats.org/officeDocument/2006/relationships/audio" Target="../media/audio2.wav"/><Relationship Id="rId4" Type="http://schemas.openxmlformats.org/officeDocument/2006/relationships/tags" Target="../tags/tag33.xml"/><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audio" Target="../media/audio2.wav"/><Relationship Id="rId5" Type="http://schemas.openxmlformats.org/officeDocument/2006/relationships/image" Target="../media/image10.jp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25.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3.png"/><Relationship Id="rId5" Type="http://schemas.openxmlformats.org/officeDocument/2006/relationships/audio" Target="../media/audio3.wav"/><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26.xml"/><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27.xml"/><Relationship Id="rId7"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audio" Target="../media/audio2.wav"/><Relationship Id="rId5" Type="http://schemas.openxmlformats.org/officeDocument/2006/relationships/image" Target="../media/image19.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audio" Target="../media/audio2.wav"/><Relationship Id="rId5" Type="http://schemas.openxmlformats.org/officeDocument/2006/relationships/image" Target="../media/image20.jp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7.xml"/><Relationship Id="rId7"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2.gif"/></Relationships>
</file>

<file path=ppt/slides/_rels/slide30.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notesSlide" Target="../notesSlides/notesSlide30.xml"/><Relationship Id="rId3" Type="http://schemas.openxmlformats.org/officeDocument/2006/relationships/audio" Target="../media/media6.wav"/><Relationship Id="rId7" Type="http://schemas.openxmlformats.org/officeDocument/2006/relationships/tags" Target="../tags/tag46.xml"/><Relationship Id="rId12" Type="http://schemas.openxmlformats.org/officeDocument/2006/relationships/slideLayout" Target="../slideLayouts/slideLayout7.xml"/><Relationship Id="rId17" Type="http://schemas.openxmlformats.org/officeDocument/2006/relationships/image" Target="../media/image46.gif"/><Relationship Id="rId2" Type="http://schemas.microsoft.com/office/2007/relationships/media" Target="../media/media6.wav"/><Relationship Id="rId16" Type="http://schemas.openxmlformats.org/officeDocument/2006/relationships/image" Target="../media/image6.png"/><Relationship Id="rId1" Type="http://schemas.openxmlformats.org/officeDocument/2006/relationships/tags" Target="../tags/tag42.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image" Target="../media/image48.jpg"/><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png"/><Relationship Id="rId3" Type="http://schemas.openxmlformats.org/officeDocument/2006/relationships/audio" Target="../media/media7.wav"/><Relationship Id="rId7" Type="http://schemas.openxmlformats.org/officeDocument/2006/relationships/audio" Target="../media/audio2.wav"/><Relationship Id="rId12" Type="http://schemas.openxmlformats.org/officeDocument/2006/relationships/image" Target="../media/image52.jpeg"/><Relationship Id="rId2" Type="http://schemas.microsoft.com/office/2007/relationships/media" Target="../media/media7.wav"/><Relationship Id="rId1" Type="http://schemas.openxmlformats.org/officeDocument/2006/relationships/tags" Target="../tags/tag51.xml"/><Relationship Id="rId6" Type="http://schemas.openxmlformats.org/officeDocument/2006/relationships/audio" Target="../media/audio3.wav"/><Relationship Id="rId11" Type="http://schemas.openxmlformats.org/officeDocument/2006/relationships/image" Target="../media/image51.jpeg"/><Relationship Id="rId5" Type="http://schemas.openxmlformats.org/officeDocument/2006/relationships/notesSlide" Target="../notesSlides/notesSlide31.xml"/><Relationship Id="rId10" Type="http://schemas.openxmlformats.org/officeDocument/2006/relationships/image" Target="../media/image50.jpeg"/><Relationship Id="rId4" Type="http://schemas.openxmlformats.org/officeDocument/2006/relationships/slideLayout" Target="../slideLayouts/slideLayout2.xml"/><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png"/><Relationship Id="rId3" Type="http://schemas.openxmlformats.org/officeDocument/2006/relationships/audio" Target="../media/media8.wav"/><Relationship Id="rId7" Type="http://schemas.openxmlformats.org/officeDocument/2006/relationships/audio" Target="../media/audio2.wav"/><Relationship Id="rId12" Type="http://schemas.openxmlformats.org/officeDocument/2006/relationships/image" Target="../media/image55.png"/><Relationship Id="rId2" Type="http://schemas.microsoft.com/office/2007/relationships/media" Target="../media/media8.wav"/><Relationship Id="rId1" Type="http://schemas.openxmlformats.org/officeDocument/2006/relationships/tags" Target="../tags/tag52.xml"/><Relationship Id="rId6" Type="http://schemas.openxmlformats.org/officeDocument/2006/relationships/audio" Target="../media/audio3.wav"/><Relationship Id="rId11" Type="http://schemas.openxmlformats.org/officeDocument/2006/relationships/image" Target="../media/image54.jpeg"/><Relationship Id="rId5" Type="http://schemas.openxmlformats.org/officeDocument/2006/relationships/notesSlide" Target="../notesSlides/notesSlide32.xml"/><Relationship Id="rId10" Type="http://schemas.openxmlformats.org/officeDocument/2006/relationships/image" Target="../media/image53.jpeg"/><Relationship Id="rId4" Type="http://schemas.openxmlformats.org/officeDocument/2006/relationships/slideLayout" Target="../slideLayouts/slideLayout2.xml"/><Relationship Id="rId9" Type="http://schemas.openxmlformats.org/officeDocument/2006/relationships/image" Target="../media/image20.jpg"/></Relationships>
</file>

<file path=ppt/slides/_rels/slide33.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14.jpeg"/><Relationship Id="rId3" Type="http://schemas.openxmlformats.org/officeDocument/2006/relationships/audio" Target="../media/media9.wav"/><Relationship Id="rId7" Type="http://schemas.openxmlformats.org/officeDocument/2006/relationships/audio" Target="../media/audio2.wav"/><Relationship Id="rId12" Type="http://schemas.openxmlformats.org/officeDocument/2006/relationships/image" Target="../media/image56.jpeg"/><Relationship Id="rId2" Type="http://schemas.microsoft.com/office/2007/relationships/media" Target="../media/media9.wav"/><Relationship Id="rId1" Type="http://schemas.openxmlformats.org/officeDocument/2006/relationships/tags" Target="../tags/tag53.xml"/><Relationship Id="rId6" Type="http://schemas.openxmlformats.org/officeDocument/2006/relationships/audio" Target="../media/audio1.wav"/><Relationship Id="rId11" Type="http://schemas.openxmlformats.org/officeDocument/2006/relationships/image" Target="../media/image55.png"/><Relationship Id="rId5" Type="http://schemas.openxmlformats.org/officeDocument/2006/relationships/notesSlide" Target="../notesSlides/notesSlide33.xml"/><Relationship Id="rId10" Type="http://schemas.openxmlformats.org/officeDocument/2006/relationships/image" Target="../media/image54.jpeg"/><Relationship Id="rId4" Type="http://schemas.openxmlformats.org/officeDocument/2006/relationships/slideLayout" Target="../slideLayouts/slideLayout2.xml"/><Relationship Id="rId9" Type="http://schemas.openxmlformats.org/officeDocument/2006/relationships/image" Target="../media/image53.jpeg"/><Relationship Id="rId1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9.png"/><Relationship Id="rId2" Type="http://schemas.microsoft.com/office/2007/relationships/media" Target="../media/media10.wav"/><Relationship Id="rId1" Type="http://schemas.openxmlformats.org/officeDocument/2006/relationships/tags" Target="../tags/tag54.xml"/><Relationship Id="rId6" Type="http://schemas.openxmlformats.org/officeDocument/2006/relationships/image" Target="../media/image57.gif"/><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57.xml"/><Relationship Id="rId7"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audio" Target="../media/media11.wav"/><Relationship Id="rId11" Type="http://schemas.openxmlformats.org/officeDocument/2006/relationships/image" Target="../media/image58.png"/><Relationship Id="rId5" Type="http://schemas.microsoft.com/office/2007/relationships/media" Target="../media/media11.wav"/><Relationship Id="rId10" Type="http://schemas.openxmlformats.org/officeDocument/2006/relationships/image" Target="../media/image2.gif"/><Relationship Id="rId4" Type="http://schemas.openxmlformats.org/officeDocument/2006/relationships/tags" Target="../tags/tag58.xml"/><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image" Target="../media/image5.png"/><Relationship Id="rId2" Type="http://schemas.microsoft.com/office/2007/relationships/media" Target="../media/media2.mp3"/><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media3.wav"/><Relationship Id="rId7" Type="http://schemas.openxmlformats.org/officeDocument/2006/relationships/notesSlide" Target="../notesSlides/notesSlide5.xml"/><Relationship Id="rId2" Type="http://schemas.microsoft.com/office/2007/relationships/media" Target="../media/media3.wav"/><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audio" Target="../media/media4.wav"/><Relationship Id="rId10" Type="http://schemas.openxmlformats.org/officeDocument/2006/relationships/image" Target="../media/image9.png"/><Relationship Id="rId4" Type="http://schemas.microsoft.com/office/2007/relationships/media" Target="../media/media4.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7.gif"/><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2.wav"/><Relationship Id="rId5" Type="http://schemas.openxmlformats.org/officeDocument/2006/relationships/image" Target="../media/image10.jp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9.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audio" Target="../media/audio3.wav"/><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390" y="31752"/>
            <a:ext cx="9144000" cy="675861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custDataLst>
              <p:tags r:id="rId2"/>
            </p:custDataLst>
          </p:nvPr>
        </p:nvSpPr>
        <p:spPr>
          <a:xfrm>
            <a:off x="1190782" y="1047412"/>
            <a:ext cx="8229600" cy="7643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vi-VN" sz="1800" b="1" kern="10" dirty="0">
              <a:ln w="9525">
                <a:solidFill>
                  <a:srgbClr val="000000"/>
                </a:solidFill>
                <a:round/>
                <a:headEnd/>
                <a:tailEnd/>
              </a:ln>
              <a:solidFill>
                <a:srgbClr val="FF0000"/>
              </a:solidFill>
              <a:cs typeface="Times New Roman"/>
            </a:endParaRPr>
          </a:p>
        </p:txBody>
      </p:sp>
      <p:sp>
        <p:nvSpPr>
          <p:cNvPr id="2" name="Rectangle 1">
            <a:extLst>
              <a:ext uri="{FF2B5EF4-FFF2-40B4-BE49-F238E27FC236}">
                <a16:creationId xmlns:a16="http://schemas.microsoft.com/office/drawing/2014/main" id="{23F167C0-27BA-95C5-2066-0B50A40A74DC}"/>
              </a:ext>
            </a:extLst>
          </p:cNvPr>
          <p:cNvSpPr/>
          <p:nvPr/>
        </p:nvSpPr>
        <p:spPr>
          <a:xfrm>
            <a:off x="899592" y="188640"/>
            <a:ext cx="6711758" cy="51500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TRƯỜNG MẦM NON HOA HỒNG</a:t>
            </a: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r>
              <a:rPr lang="en-US" sz="2800" b="1" dirty="0">
                <a:solidFill>
                  <a:srgbClr val="00B050"/>
                </a:solidFill>
                <a:latin typeface="Amasis MT Pro Black" panose="02040A04050005020304" pitchFamily="18" charset="0"/>
              </a:rPr>
              <a:t>PHÁT TRIỂN NGÔN NGỮ</a:t>
            </a:r>
          </a:p>
          <a:p>
            <a:pPr algn="ctr"/>
            <a:r>
              <a:rPr lang="en-US" sz="2800" b="1" dirty="0" err="1">
                <a:solidFill>
                  <a:srgbClr val="00B050"/>
                </a:solidFill>
                <a:latin typeface="Amasis MT Pro Black" panose="02040A04050005020304" pitchFamily="18" charset="0"/>
              </a:rPr>
              <a:t>Đề</a:t>
            </a:r>
            <a:r>
              <a:rPr lang="en-US" sz="2800" b="1" dirty="0">
                <a:solidFill>
                  <a:srgbClr val="00B050"/>
                </a:solidFill>
                <a:latin typeface="Amasis MT Pro Black" panose="02040A04050005020304" pitchFamily="18" charset="0"/>
              </a:rPr>
              <a:t> </a:t>
            </a:r>
            <a:r>
              <a:rPr lang="en-US" sz="2800" b="1" dirty="0" err="1">
                <a:solidFill>
                  <a:srgbClr val="00B050"/>
                </a:solidFill>
                <a:latin typeface="Amasis MT Pro Black" panose="02040A04050005020304" pitchFamily="18" charset="0"/>
              </a:rPr>
              <a:t>tài</a:t>
            </a:r>
            <a:r>
              <a:rPr lang="en-US" sz="2800" b="1" dirty="0">
                <a:solidFill>
                  <a:srgbClr val="00B050"/>
                </a:solidFill>
                <a:latin typeface="Amasis MT Pro Black" panose="02040A04050005020304" pitchFamily="18" charset="0"/>
              </a:rPr>
              <a:t>: </a:t>
            </a:r>
            <a:r>
              <a:rPr lang="en-US" sz="2800" b="1" dirty="0" err="1">
                <a:solidFill>
                  <a:srgbClr val="00B050"/>
                </a:solidFill>
                <a:latin typeface="Amasis MT Pro Black" panose="02040A04050005020304" pitchFamily="18" charset="0"/>
              </a:rPr>
              <a:t>Truyện</a:t>
            </a:r>
            <a:r>
              <a:rPr lang="en-US" sz="2800" b="1" dirty="0">
                <a:solidFill>
                  <a:srgbClr val="00B050"/>
                </a:solidFill>
                <a:latin typeface="Amasis MT Pro Black" panose="02040A04050005020304" pitchFamily="18" charset="0"/>
              </a:rPr>
              <a:t> BA CÔ GÁI</a:t>
            </a:r>
          </a:p>
          <a:p>
            <a:pPr algn="ctr"/>
            <a:r>
              <a:rPr lang="en-US" sz="2800" b="1" dirty="0" err="1">
                <a:solidFill>
                  <a:srgbClr val="00B050"/>
                </a:solidFill>
                <a:latin typeface="Amasis MT Pro Black" panose="02040A04050005020304" pitchFamily="18" charset="0"/>
              </a:rPr>
              <a:t>Lớp</a:t>
            </a:r>
            <a:r>
              <a:rPr lang="en-US" sz="2800" b="1" dirty="0">
                <a:solidFill>
                  <a:srgbClr val="00B050"/>
                </a:solidFill>
                <a:latin typeface="Amasis MT Pro Black" panose="02040A04050005020304" pitchFamily="18" charset="0"/>
              </a:rPr>
              <a:t>: </a:t>
            </a:r>
            <a:r>
              <a:rPr lang="en-US" sz="2800" b="1" dirty="0" err="1">
                <a:solidFill>
                  <a:srgbClr val="00B050"/>
                </a:solidFill>
                <a:latin typeface="Amasis MT Pro Black" panose="02040A04050005020304" pitchFamily="18" charset="0"/>
              </a:rPr>
              <a:t>Chồi</a:t>
            </a:r>
            <a:r>
              <a:rPr lang="en-US" sz="2800" b="1" dirty="0">
                <a:solidFill>
                  <a:srgbClr val="00B050"/>
                </a:solidFill>
                <a:latin typeface="Amasis MT Pro Black" panose="02040A04050005020304" pitchFamily="18" charset="0"/>
              </a:rPr>
              <a:t> 1</a:t>
            </a:r>
          </a:p>
          <a:p>
            <a:pPr algn="ctr"/>
            <a:r>
              <a:rPr lang="en-US" sz="2800" b="1" dirty="0" err="1">
                <a:solidFill>
                  <a:srgbClr val="00B050"/>
                </a:solidFill>
                <a:latin typeface="Amasis MT Pro Black" panose="02040A04050005020304" pitchFamily="18" charset="0"/>
              </a:rPr>
              <a:t>Giáo</a:t>
            </a:r>
            <a:r>
              <a:rPr lang="en-US" sz="2800" b="1" dirty="0">
                <a:solidFill>
                  <a:srgbClr val="00B050"/>
                </a:solidFill>
                <a:latin typeface="Amasis MT Pro Black" panose="02040A04050005020304" pitchFamily="18" charset="0"/>
              </a:rPr>
              <a:t> </a:t>
            </a:r>
            <a:r>
              <a:rPr lang="en-US" sz="2800" b="1" dirty="0" err="1">
                <a:solidFill>
                  <a:srgbClr val="00B050"/>
                </a:solidFill>
                <a:latin typeface="Amasis MT Pro Black" panose="02040A04050005020304" pitchFamily="18" charset="0"/>
              </a:rPr>
              <a:t>viên</a:t>
            </a:r>
            <a:r>
              <a:rPr lang="en-US" sz="2800" b="1" dirty="0">
                <a:solidFill>
                  <a:srgbClr val="00B050"/>
                </a:solidFill>
                <a:latin typeface="Amasis MT Pro Black" panose="02040A04050005020304" pitchFamily="18" charset="0"/>
              </a:rPr>
              <a:t>: Vũ Thị </a:t>
            </a:r>
            <a:r>
              <a:rPr lang="en-US" sz="2800" b="1" dirty="0" err="1">
                <a:solidFill>
                  <a:srgbClr val="00B050"/>
                </a:solidFill>
                <a:latin typeface="Amasis MT Pro Black" panose="02040A04050005020304" pitchFamily="18" charset="0"/>
              </a:rPr>
              <a:t>Mỹ</a:t>
            </a:r>
            <a:r>
              <a:rPr lang="en-US" sz="2800" b="1" dirty="0">
                <a:solidFill>
                  <a:srgbClr val="00B050"/>
                </a:solidFill>
                <a:latin typeface="Amasis MT Pro Black" panose="02040A04050005020304" pitchFamily="18" charset="0"/>
              </a:rPr>
              <a:t> Thanh</a:t>
            </a:r>
            <a:endParaRPr lang="en-AS" sz="2800" b="1" dirty="0">
              <a:solidFill>
                <a:srgbClr val="00B050"/>
              </a:solidFill>
              <a:latin typeface="Amasis MT Pro Black" panose="02040A04050005020304" pitchFamily="18" charset="0"/>
            </a:endParaRPr>
          </a:p>
        </p:txBody>
      </p:sp>
    </p:spTree>
    <p:custDataLst>
      <p:tags r:id="rId1"/>
    </p:custDataLst>
    <p:extLst>
      <p:ext uri="{BB962C8B-B14F-4D97-AF65-F5344CB8AC3E}">
        <p14:creationId xmlns:p14="http://schemas.microsoft.com/office/powerpoint/2010/main" val="268389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500406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2655288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37988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1356199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3252" y="13047"/>
            <a:ext cx="9096364" cy="6834305"/>
          </a:xfrm>
        </p:spPr>
      </p:pic>
      <p:sp>
        <p:nvSpPr>
          <p:cNvPr id="4" name="Content Placeholder 2"/>
          <p:cNvSpPr txBox="1">
            <a:spLocks/>
          </p:cNvSpPr>
          <p:nvPr/>
        </p:nvSpPr>
        <p:spPr>
          <a:xfrm>
            <a:off x="683568" y="13162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755575" y="2562926"/>
            <a:ext cx="7632848" cy="1015663"/>
          </a:xfrm>
          <a:prstGeom prst="rect">
            <a:avLst/>
          </a:prstGeom>
          <a:noFill/>
        </p:spPr>
        <p:txBody>
          <a:bodyPr wrap="square" lIns="91440" tIns="45720" rIns="91440" bIns="4572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ĐÀM THOẠI</a:t>
            </a:r>
          </a:p>
        </p:txBody>
      </p:sp>
    </p:spTree>
    <p:custDataLst>
      <p:tags r:id="rId1"/>
    </p:custDataLst>
    <p:extLst>
      <p:ext uri="{BB962C8B-B14F-4D97-AF65-F5344CB8AC3E}">
        <p14:creationId xmlns:p14="http://schemas.microsoft.com/office/powerpoint/2010/main" val="340090204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2516" y="27256"/>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1187624" y="116632"/>
            <a:ext cx="7632848" cy="1323439"/>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vừa</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kể</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cho</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con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nghe</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tên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19" name="Group 18"/>
          <p:cNvGrpSpPr/>
          <p:nvPr/>
        </p:nvGrpSpPr>
        <p:grpSpPr>
          <a:xfrm>
            <a:off x="1226434" y="1545116"/>
            <a:ext cx="4646920" cy="1296142"/>
            <a:chOff x="611560" y="1545116"/>
            <a:chExt cx="4646920" cy="1296142"/>
          </a:xfrm>
        </p:grpSpPr>
        <p:sp>
          <p:nvSpPr>
            <p:cNvPr id="13" name="Freeform 12"/>
            <p:cNvSpPr/>
            <p:nvPr/>
          </p:nvSpPr>
          <p:spPr>
            <a:xfrm>
              <a:off x="1204640" y="1628800"/>
              <a:ext cx="4053840" cy="1128774"/>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1"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1.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ba</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gái</a:t>
              </a:r>
              <a:endParaRPr lang="vi-VN" sz="3300" kern="1200" dirty="0"/>
            </a:p>
          </p:txBody>
        </p:sp>
        <p:sp>
          <p:nvSpPr>
            <p:cNvPr id="14" name="Oval 13"/>
            <p:cNvSpPr/>
            <p:nvPr/>
          </p:nvSpPr>
          <p:spPr>
            <a:xfrm>
              <a:off x="611560" y="1545116"/>
              <a:ext cx="1449869" cy="1296142"/>
            </a:xfrm>
            <a:prstGeom prst="ellipse">
              <a:avLst/>
            </a:prstGeom>
            <a:blipFill>
              <a:blip r:embed="rId9" cstate="print">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grpSp>
      <p:grpSp>
        <p:nvGrpSpPr>
          <p:cNvPr id="20" name="Group 19"/>
          <p:cNvGrpSpPr/>
          <p:nvPr/>
        </p:nvGrpSpPr>
        <p:grpSpPr>
          <a:xfrm>
            <a:off x="1334547" y="3040906"/>
            <a:ext cx="4618228" cy="1300842"/>
            <a:chOff x="703907" y="3040906"/>
            <a:chExt cx="4618228" cy="1300842"/>
          </a:xfrm>
        </p:grpSpPr>
        <p:sp>
          <p:nvSpPr>
            <p:cNvPr id="15" name="Freeform 14"/>
            <p:cNvSpPr/>
            <p:nvPr/>
          </p:nvSpPr>
          <p:spPr>
            <a:xfrm>
              <a:off x="1268295" y="3212976"/>
              <a:ext cx="4053840" cy="112877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0"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2.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anh</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endParaRPr lang="vi-VN" sz="3300" kern="1200" dirty="0"/>
            </a:p>
          </p:txBody>
        </p:sp>
        <p:sp>
          <p:nvSpPr>
            <p:cNvPr id="16" name="Oval 15"/>
            <p:cNvSpPr/>
            <p:nvPr/>
          </p:nvSpPr>
          <p:spPr>
            <a:xfrm>
              <a:off x="703907" y="3040906"/>
              <a:ext cx="1429003" cy="1300842"/>
            </a:xfrm>
            <a:prstGeom prst="ellipse">
              <a:avLst/>
            </a:prstGeom>
            <a:blipFill>
              <a:blip r:embed="rId10">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grpSp>
      <p:grpSp>
        <p:nvGrpSpPr>
          <p:cNvPr id="21" name="Group 20"/>
          <p:cNvGrpSpPr/>
          <p:nvPr/>
        </p:nvGrpSpPr>
        <p:grpSpPr>
          <a:xfrm>
            <a:off x="1399258" y="4857482"/>
            <a:ext cx="4609044" cy="1296143"/>
            <a:chOff x="721320" y="4857482"/>
            <a:chExt cx="4609044" cy="1296143"/>
          </a:xfrm>
        </p:grpSpPr>
        <p:sp>
          <p:nvSpPr>
            <p:cNvPr id="17" name="Freeform 16"/>
            <p:cNvSpPr/>
            <p:nvPr/>
          </p:nvSpPr>
          <p:spPr>
            <a:xfrm>
              <a:off x="1276524" y="4941168"/>
              <a:ext cx="4053840" cy="1128773"/>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3.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tấm</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cám</a:t>
              </a:r>
              <a:endParaRPr lang="vi-VN" sz="3300" kern="1200" dirty="0"/>
            </a:p>
          </p:txBody>
        </p:sp>
        <p:sp>
          <p:nvSpPr>
            <p:cNvPr id="18" name="Oval 17"/>
            <p:cNvSpPr/>
            <p:nvPr/>
          </p:nvSpPr>
          <p:spPr>
            <a:xfrm>
              <a:off x="721320" y="4857482"/>
              <a:ext cx="1411591" cy="1296143"/>
            </a:xfrm>
            <a:prstGeom prst="ellipse">
              <a:avLst/>
            </a:prstGeom>
            <a:blipFill>
              <a:blip r:embed="rId11"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gr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7555" y="1628800"/>
            <a:ext cx="1508509" cy="126809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7555" y="3222378"/>
            <a:ext cx="1440160" cy="1025599"/>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0200" y="4941168"/>
            <a:ext cx="1494869" cy="1064559"/>
          </a:xfrm>
          <a:prstGeom prst="rect">
            <a:avLst/>
          </a:prstGeom>
        </p:spPr>
      </p:pic>
    </p:spTree>
    <p:custDataLst>
      <p:tags r:id="rId1"/>
    </p:custDataLst>
    <p:extLst>
      <p:ext uri="{BB962C8B-B14F-4D97-AF65-F5344CB8AC3E}">
        <p14:creationId xmlns:p14="http://schemas.microsoft.com/office/powerpoint/2010/main" val="3835818216"/>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3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5" name="dung.wav"/>
                                        </p:tgtEl>
                                      </p:cMediaNode>
                                    </p:audio>
                                  </p:subTnLst>
                                </p:cTn>
                              </p:par>
                            </p:childTnLst>
                          </p:cTn>
                        </p:par>
                        <p:par>
                          <p:cTn id="14" fill="hold">
                            <p:stCondLst>
                              <p:cond delay="3000"/>
                            </p:stCondLst>
                            <p:childTnLst>
                              <p:par>
                                <p:cTn id="15" presetID="16" presetClass="exit" presetSubtype="21" fill="hold" nodeType="afterEffect">
                                  <p:stCondLst>
                                    <p:cond delay="0"/>
                                  </p:stCondLst>
                                  <p:childTnLst>
                                    <p:animEffect transition="out" filter="barn(inVertic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4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7" name="bomb.wav"/>
                                        </p:tgtEl>
                                      </p:cMediaNode>
                                    </p:audio>
                                  </p:subTnLst>
                                </p:cTn>
                              </p:par>
                            </p:childTnLst>
                          </p:cTn>
                        </p:par>
                        <p:par>
                          <p:cTn id="24" fill="hold">
                            <p:stCondLst>
                              <p:cond delay="2400"/>
                            </p:stCondLst>
                            <p:childTnLst>
                              <p:par>
                                <p:cTn id="25" presetID="16" presetClass="exit" presetSubtype="21" fill="hold" nodeType="after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7" name="bomb.wav"/>
                                        </p:tgtEl>
                                      </p:cMediaNode>
                                    </p:audio>
                                  </p:subTnLst>
                                </p:cTn>
                              </p:par>
                            </p:childTnLst>
                          </p:cTn>
                        </p:par>
                        <p:par>
                          <p:cTn id="34" fill="hold">
                            <p:stCondLst>
                              <p:cond delay="2000"/>
                            </p:stCondLst>
                            <p:childTnLst>
                              <p:par>
                                <p:cTn id="35" presetID="16" presetClass="exit" presetSubtype="21" fill="hold" nodeType="after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1"/>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53152"/>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những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nhân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nào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
        <p:nvSpPr>
          <p:cNvPr id="20" name="Freeform 19"/>
          <p:cNvSpPr/>
          <p:nvPr/>
        </p:nvSpPr>
        <p:spPr>
          <a:xfrm>
            <a:off x="1524000" y="1397000"/>
            <a:ext cx="448816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00B0F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C00000"/>
                </a:solidFill>
              </a:rPr>
              <a:t>1. B</a:t>
            </a:r>
            <a:r>
              <a:rPr lang="vi-VN" sz="3500" b="1" kern="1200" dirty="0">
                <a:solidFill>
                  <a:srgbClr val="C00000"/>
                </a:solidFill>
              </a:rPr>
              <a:t>à</a:t>
            </a:r>
            <a:r>
              <a:rPr lang="en-US" sz="3500" b="1" kern="1200" dirty="0">
                <a:solidFill>
                  <a:srgbClr val="C00000"/>
                </a:solidFill>
              </a:rPr>
              <a:t> m</a:t>
            </a:r>
            <a:r>
              <a:rPr lang="vi-VN" sz="3500" b="1" kern="1200" dirty="0">
                <a:solidFill>
                  <a:srgbClr val="C00000"/>
                </a:solidFill>
              </a:rPr>
              <a:t>ẹ</a:t>
            </a:r>
            <a:r>
              <a:rPr lang="en-US" sz="3500" b="1" kern="1200" dirty="0">
                <a:solidFill>
                  <a:srgbClr val="C00000"/>
                </a:solidFill>
              </a:rPr>
              <a:t> v</a:t>
            </a:r>
            <a:r>
              <a:rPr lang="vi-VN" sz="3500" b="1" kern="1200" dirty="0">
                <a:solidFill>
                  <a:srgbClr val="C00000"/>
                </a:solidFill>
              </a:rPr>
              <a:t>à</a:t>
            </a:r>
            <a:r>
              <a:rPr lang="en-US" sz="3500" b="1" kern="1200" dirty="0">
                <a:solidFill>
                  <a:srgbClr val="C00000"/>
                </a:solidFill>
              </a:rPr>
              <a:t> </a:t>
            </a:r>
            <a:r>
              <a:rPr lang="en-US" sz="3500" b="1" kern="1200" dirty="0" err="1">
                <a:solidFill>
                  <a:srgbClr val="C00000"/>
                </a:solidFill>
              </a:rPr>
              <a:t>ba</a:t>
            </a:r>
            <a:r>
              <a:rPr lang="en-US" sz="3500" b="1" kern="1200" dirty="0">
                <a:solidFill>
                  <a:srgbClr val="C00000"/>
                </a:solidFill>
              </a:rPr>
              <a:t> c</a:t>
            </a:r>
            <a:r>
              <a:rPr lang="vi-VN" sz="3500" b="1" kern="1200" dirty="0">
                <a:solidFill>
                  <a:srgbClr val="C00000"/>
                </a:solidFill>
              </a:rPr>
              <a:t>ô</a:t>
            </a:r>
            <a:r>
              <a:rPr lang="en-US" sz="3500" b="1" kern="1200" dirty="0">
                <a:solidFill>
                  <a:srgbClr val="C00000"/>
                </a:solidFill>
              </a:rPr>
              <a:t> con g</a:t>
            </a:r>
            <a:r>
              <a:rPr lang="vi-VN" sz="3500" b="1" kern="1200" dirty="0">
                <a:solidFill>
                  <a:srgbClr val="C00000"/>
                </a:solidFill>
              </a:rPr>
              <a:t>ái</a:t>
            </a:r>
          </a:p>
        </p:txBody>
      </p:sp>
      <p:sp>
        <p:nvSpPr>
          <p:cNvPr id="21" name="Rounded Rectangle 20"/>
          <p:cNvSpPr/>
          <p:nvPr/>
        </p:nvSpPr>
        <p:spPr>
          <a:xfrm>
            <a:off x="1650999" y="1523999"/>
            <a:ext cx="1219200" cy="1015999"/>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22" name="Freeform 21"/>
          <p:cNvSpPr/>
          <p:nvPr/>
        </p:nvSpPr>
        <p:spPr>
          <a:xfrm>
            <a:off x="1524000" y="3074415"/>
            <a:ext cx="4560168"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FFFF0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FF0000"/>
                </a:solidFill>
              </a:rPr>
              <a:t>2. B</a:t>
            </a:r>
            <a:r>
              <a:rPr lang="vi-VN" sz="3500" b="1" kern="1200" dirty="0">
                <a:solidFill>
                  <a:srgbClr val="FF0000"/>
                </a:solidFill>
              </a:rPr>
              <a:t>à</a:t>
            </a:r>
            <a:r>
              <a:rPr lang="en-US" sz="3500" b="1" kern="1200" dirty="0">
                <a:solidFill>
                  <a:srgbClr val="FF0000"/>
                </a:solidFill>
              </a:rPr>
              <a:t> m</a:t>
            </a:r>
            <a:r>
              <a:rPr lang="vi-VN" sz="3500" b="1" kern="1200" dirty="0">
                <a:solidFill>
                  <a:srgbClr val="FF0000"/>
                </a:solidFill>
              </a:rPr>
              <a:t>ẹ</a:t>
            </a:r>
            <a:r>
              <a:rPr lang="en-US" sz="3500" b="1" kern="1200" dirty="0">
                <a:solidFill>
                  <a:srgbClr val="FF0000"/>
                </a:solidFill>
              </a:rPr>
              <a:t>, </a:t>
            </a:r>
            <a:r>
              <a:rPr lang="en-US" sz="3500" b="1" kern="1200" dirty="0" err="1">
                <a:solidFill>
                  <a:srgbClr val="FF0000"/>
                </a:solidFill>
              </a:rPr>
              <a:t>ba</a:t>
            </a:r>
            <a:r>
              <a:rPr lang="en-US" sz="3500" b="1" kern="1200" dirty="0">
                <a:solidFill>
                  <a:srgbClr val="FF0000"/>
                </a:solidFill>
              </a:rPr>
              <a:t> c</a:t>
            </a:r>
            <a:r>
              <a:rPr lang="vi-VN" sz="3500" b="1" kern="1200" dirty="0">
                <a:solidFill>
                  <a:srgbClr val="FF0000"/>
                </a:solidFill>
              </a:rPr>
              <a:t>ô</a:t>
            </a:r>
            <a:r>
              <a:rPr lang="en-US" sz="3500" b="1" kern="1200" dirty="0">
                <a:solidFill>
                  <a:srgbClr val="FF0000"/>
                </a:solidFill>
              </a:rPr>
              <a:t> con g</a:t>
            </a:r>
            <a:r>
              <a:rPr lang="vi-VN" sz="3500" b="1" kern="1200" dirty="0">
                <a:solidFill>
                  <a:srgbClr val="FF0000"/>
                </a:solidFill>
              </a:rPr>
              <a:t>ái và sóc</a:t>
            </a:r>
          </a:p>
        </p:txBody>
      </p:sp>
      <p:sp>
        <p:nvSpPr>
          <p:cNvPr id="23" name="Rounded Rectangle 22"/>
          <p:cNvSpPr/>
          <p:nvPr/>
        </p:nvSpPr>
        <p:spPr>
          <a:xfrm>
            <a:off x="1650999" y="3201415"/>
            <a:ext cx="1219200" cy="1015999"/>
          </a:xfrm>
          <a:prstGeom prst="roundRect">
            <a:avLst>
              <a:gd name="adj" fmla="val 10000"/>
            </a:avLst>
          </a:prstGeom>
          <a:blipFill>
            <a:blip r:embed="rId9" cstate="print">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24" name="Freeform 23"/>
          <p:cNvSpPr/>
          <p:nvPr/>
        </p:nvSpPr>
        <p:spPr>
          <a:xfrm>
            <a:off x="1488928" y="4812790"/>
            <a:ext cx="459524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92D05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002060"/>
                </a:solidFill>
              </a:rPr>
              <a:t>3. </a:t>
            </a:r>
            <a:r>
              <a:rPr lang="en-US" sz="3500" b="1" kern="1200" dirty="0" err="1">
                <a:solidFill>
                  <a:srgbClr val="002060"/>
                </a:solidFill>
              </a:rPr>
              <a:t>Ch</a:t>
            </a:r>
            <a:r>
              <a:rPr lang="vi-VN" sz="3500" b="1" kern="1200" dirty="0">
                <a:solidFill>
                  <a:srgbClr val="002060"/>
                </a:solidFill>
              </a:rPr>
              <a:t>ị</a:t>
            </a:r>
            <a:r>
              <a:rPr lang="en-US" sz="3500" b="1" kern="1200" dirty="0">
                <a:solidFill>
                  <a:srgbClr val="002060"/>
                </a:solidFill>
              </a:rPr>
              <a:t> c</a:t>
            </a:r>
            <a:r>
              <a:rPr lang="vi-VN" sz="3500" b="1" kern="1200" dirty="0">
                <a:solidFill>
                  <a:srgbClr val="002060"/>
                </a:solidFill>
              </a:rPr>
              <a:t>ả</a:t>
            </a:r>
            <a:r>
              <a:rPr lang="en-US" sz="3500" b="1" kern="1200" dirty="0">
                <a:solidFill>
                  <a:srgbClr val="002060"/>
                </a:solidFill>
              </a:rPr>
              <a:t> v</a:t>
            </a:r>
            <a:r>
              <a:rPr lang="vi-VN" sz="3500" b="1" kern="1200" dirty="0">
                <a:solidFill>
                  <a:srgbClr val="002060"/>
                </a:solidFill>
              </a:rPr>
              <a:t>à</a:t>
            </a:r>
            <a:r>
              <a:rPr lang="en-US" sz="3500" b="1" kern="1200" dirty="0">
                <a:solidFill>
                  <a:srgbClr val="002060"/>
                </a:solidFill>
              </a:rPr>
              <a:t> s</a:t>
            </a:r>
            <a:r>
              <a:rPr lang="vi-VN" sz="3500" b="1" kern="1200" dirty="0">
                <a:solidFill>
                  <a:srgbClr val="002060"/>
                </a:solidFill>
              </a:rPr>
              <a:t>óc</a:t>
            </a:r>
          </a:p>
        </p:txBody>
      </p:sp>
      <p:sp>
        <p:nvSpPr>
          <p:cNvPr id="25" name="Rounded Rectangle 24"/>
          <p:cNvSpPr/>
          <p:nvPr/>
        </p:nvSpPr>
        <p:spPr>
          <a:xfrm>
            <a:off x="1650999" y="4939791"/>
            <a:ext cx="1219200" cy="1015999"/>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pic>
        <p:nvPicPr>
          <p:cNvPr id="18" name="Picture 17"/>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1760" y="3419528"/>
            <a:ext cx="449903" cy="531217"/>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0458" y="3108724"/>
            <a:ext cx="1508509" cy="1268090"/>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7480" y="1523999"/>
            <a:ext cx="1440160" cy="1025599"/>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88224" y="4951808"/>
            <a:ext cx="1440160" cy="1025599"/>
          </a:xfrm>
          <a:prstGeom prst="rect">
            <a:avLst/>
          </a:prstGeom>
        </p:spPr>
      </p:pic>
    </p:spTree>
    <p:custDataLst>
      <p:tags r:id="rId1"/>
    </p:custDataLst>
    <p:extLst>
      <p:ext uri="{BB962C8B-B14F-4D97-AF65-F5344CB8AC3E}">
        <p14:creationId xmlns:p14="http://schemas.microsoft.com/office/powerpoint/2010/main" val="386684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10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2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3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300"/>
                                        <p:tgtEl>
                                          <p:spTgt spid="30"/>
                                        </p:tgtEl>
                                      </p:cBhvr>
                                    </p:animEffect>
                                  </p:childTnLst>
                                </p:cTn>
                              </p:par>
                            </p:childTnLst>
                          </p:cTn>
                        </p:par>
                        <p:par>
                          <p:cTn id="28" fill="hold">
                            <p:stCondLst>
                              <p:cond delay="23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587" y="0"/>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981944" y="260648"/>
            <a:ext cx="7632848" cy="707886"/>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cụ</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ốm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184" y="2682487"/>
            <a:ext cx="1508509" cy="1268090"/>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9348" y="2740668"/>
            <a:ext cx="1440160" cy="1025599"/>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8907" y="4941166"/>
            <a:ext cx="1494869" cy="1064559"/>
          </a:xfrm>
          <a:prstGeom prst="rect">
            <a:avLst/>
          </a:prstGeom>
        </p:spPr>
      </p:pic>
      <p:grpSp>
        <p:nvGrpSpPr>
          <p:cNvPr id="29" name="Group 28"/>
          <p:cNvGrpSpPr/>
          <p:nvPr/>
        </p:nvGrpSpPr>
        <p:grpSpPr>
          <a:xfrm>
            <a:off x="4565984" y="1094662"/>
            <a:ext cx="3106440" cy="1531353"/>
            <a:chOff x="4565984" y="1094662"/>
            <a:chExt cx="3106440" cy="1531353"/>
          </a:xfrm>
        </p:grpSpPr>
        <p:sp>
          <p:nvSpPr>
            <p:cNvPr id="11" name="Rectangle 10"/>
            <p:cNvSpPr/>
            <p:nvPr/>
          </p:nvSpPr>
          <p:spPr>
            <a:xfrm>
              <a:off x="4565984" y="1094662"/>
              <a:ext cx="1820717" cy="1531353"/>
            </a:xfrm>
            <a:prstGeom prst="rect">
              <a:avLst/>
            </a:prstGeom>
            <a:blipFill>
              <a:blip r:embed="rId12">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12" name="Freeform 11"/>
            <p:cNvSpPr/>
            <p:nvPr/>
          </p:nvSpPr>
          <p:spPr>
            <a:xfrm>
              <a:off x="6177555" y="1298228"/>
              <a:ext cx="1494869" cy="1082286"/>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rgbClr val="0070C0"/>
                  </a:solidFill>
                  <a:latin typeface="Times New Roman" pitchFamily="18" charset="0"/>
                  <a:cs typeface="Times New Roman" pitchFamily="18" charset="0"/>
                </a:rPr>
                <a:t>2. B</a:t>
              </a:r>
              <a:r>
                <a:rPr lang="vi-VN" b="1" kern="1200" dirty="0">
                  <a:solidFill>
                    <a:srgbClr val="0070C0"/>
                  </a:solidFill>
                  <a:latin typeface="Times New Roman" pitchFamily="18" charset="0"/>
                  <a:cs typeface="Times New Roman" pitchFamily="18" charset="0"/>
                </a:rPr>
                <a:t>à</a:t>
              </a:r>
              <a:r>
                <a:rPr lang="en-US" b="1" kern="1200" dirty="0">
                  <a:solidFill>
                    <a:srgbClr val="0070C0"/>
                  </a:solidFill>
                  <a:latin typeface="Times New Roman" pitchFamily="18" charset="0"/>
                  <a:cs typeface="Times New Roman" pitchFamily="18" charset="0"/>
                </a:rPr>
                <a:t> </a:t>
              </a:r>
              <a:r>
                <a:rPr lang="vi-VN" b="1" kern="1200" dirty="0">
                  <a:solidFill>
                    <a:srgbClr val="0070C0"/>
                  </a:solidFill>
                  <a:latin typeface="Times New Roman" pitchFamily="18" charset="0"/>
                  <a:cs typeface="Times New Roman" pitchFamily="18" charset="0"/>
                </a:rPr>
                <a:t>đư</a:t>
              </a:r>
              <a:r>
                <a:rPr lang="en-US" b="1" kern="1200" dirty="0">
                  <a:solidFill>
                    <a:srgbClr val="0070C0"/>
                  </a:solidFill>
                  <a:latin typeface="Times New Roman" pitchFamily="18" charset="0"/>
                  <a:cs typeface="Times New Roman" pitchFamily="18" charset="0"/>
                </a:rPr>
                <a:t>a </a:t>
              </a:r>
              <a:r>
                <a:rPr lang="en-US" b="1" kern="1200" dirty="0" err="1">
                  <a:solidFill>
                    <a:srgbClr val="0070C0"/>
                  </a:solidFill>
                  <a:latin typeface="Times New Roman" pitchFamily="18" charset="0"/>
                  <a:cs typeface="Times New Roman" pitchFamily="18" charset="0"/>
                </a:rPr>
                <a:t>ba</a:t>
              </a:r>
              <a:r>
                <a:rPr lang="en-US" b="1" kern="1200" dirty="0">
                  <a:solidFill>
                    <a:srgbClr val="0070C0"/>
                  </a:solidFill>
                  <a:latin typeface="Times New Roman" pitchFamily="18" charset="0"/>
                  <a:cs typeface="Times New Roman" pitchFamily="18" charset="0"/>
                </a:rPr>
                <a:t> c</a:t>
              </a:r>
              <a:r>
                <a:rPr lang="vi-VN" b="1" kern="1200" dirty="0">
                  <a:solidFill>
                    <a:srgbClr val="0070C0"/>
                  </a:solidFill>
                  <a:latin typeface="Times New Roman" pitchFamily="18" charset="0"/>
                  <a:cs typeface="Times New Roman" pitchFamily="18" charset="0"/>
                </a:rPr>
                <a:t>ô</a:t>
              </a:r>
              <a:r>
                <a:rPr lang="en-US" b="1" kern="1200" dirty="0">
                  <a:solidFill>
                    <a:srgbClr val="0070C0"/>
                  </a:solidFill>
                  <a:latin typeface="Times New Roman" pitchFamily="18" charset="0"/>
                  <a:cs typeface="Times New Roman" pitchFamily="18" charset="0"/>
                </a:rPr>
                <a:t> g</a:t>
              </a:r>
              <a:r>
                <a:rPr lang="vi-VN" b="1" kern="1200" dirty="0">
                  <a:solidFill>
                    <a:srgbClr val="0070C0"/>
                  </a:solidFill>
                  <a:latin typeface="Times New Roman" pitchFamily="18" charset="0"/>
                  <a:cs typeface="Times New Roman" pitchFamily="18" charset="0"/>
                </a:rPr>
                <a:t>á</a:t>
              </a:r>
              <a:r>
                <a:rPr lang="en-US" b="1" kern="1200" dirty="0">
                  <a:solidFill>
                    <a:srgbClr val="0070C0"/>
                  </a:solidFill>
                  <a:latin typeface="Times New Roman" pitchFamily="18" charset="0"/>
                  <a:cs typeface="Times New Roman" pitchFamily="18" charset="0"/>
                </a:rPr>
                <a:t>i </a:t>
              </a:r>
              <a:r>
                <a:rPr lang="vi-VN" b="1" kern="1200" dirty="0">
                  <a:solidFill>
                    <a:srgbClr val="0070C0"/>
                  </a:solidFill>
                  <a:latin typeface="Times New Roman" pitchFamily="18" charset="0"/>
                  <a:cs typeface="Times New Roman" pitchFamily="18" charset="0"/>
                </a:rPr>
                <a:t>đ</a:t>
              </a:r>
              <a:r>
                <a:rPr lang="en-US" b="1" kern="1200" dirty="0">
                  <a:solidFill>
                    <a:srgbClr val="0070C0"/>
                  </a:solidFill>
                  <a:latin typeface="Times New Roman" pitchFamily="18" charset="0"/>
                  <a:cs typeface="Times New Roman" pitchFamily="18" charset="0"/>
                </a:rPr>
                <a:t>i l</a:t>
              </a:r>
              <a:r>
                <a:rPr lang="vi-VN" b="1" kern="1200" dirty="0">
                  <a:solidFill>
                    <a:srgbClr val="0070C0"/>
                  </a:solidFill>
                  <a:latin typeface="Times New Roman" pitchFamily="18" charset="0"/>
                  <a:cs typeface="Times New Roman" pitchFamily="18" charset="0"/>
                </a:rPr>
                <a:t>ấy</a:t>
              </a:r>
              <a:r>
                <a:rPr lang="en-US" b="1" kern="1200" dirty="0">
                  <a:solidFill>
                    <a:srgbClr val="0070C0"/>
                  </a:solidFill>
                  <a:latin typeface="Times New Roman" pitchFamily="18" charset="0"/>
                  <a:cs typeface="Times New Roman" pitchFamily="18" charset="0"/>
                </a:rPr>
                <a:t> </a:t>
              </a:r>
              <a:r>
                <a:rPr lang="en-US" b="1" kern="1200" dirty="0" err="1">
                  <a:solidFill>
                    <a:srgbClr val="0070C0"/>
                  </a:solidFill>
                  <a:latin typeface="Times New Roman" pitchFamily="18" charset="0"/>
                  <a:cs typeface="Times New Roman" pitchFamily="18" charset="0"/>
                </a:rPr>
                <a:t>ch</a:t>
              </a:r>
              <a:r>
                <a:rPr lang="vi-VN" b="1" kern="1200" dirty="0">
                  <a:solidFill>
                    <a:srgbClr val="0070C0"/>
                  </a:solidFill>
                  <a:latin typeface="Times New Roman" pitchFamily="18" charset="0"/>
                  <a:cs typeface="Times New Roman" pitchFamily="18" charset="0"/>
                </a:rPr>
                <a:t>ồng</a:t>
              </a:r>
            </a:p>
          </p:txBody>
        </p:sp>
      </p:grpSp>
      <p:grpSp>
        <p:nvGrpSpPr>
          <p:cNvPr id="30" name="Group 29"/>
          <p:cNvGrpSpPr/>
          <p:nvPr/>
        </p:nvGrpSpPr>
        <p:grpSpPr>
          <a:xfrm>
            <a:off x="1440776" y="4707770"/>
            <a:ext cx="3182602" cy="1531353"/>
            <a:chOff x="1440776" y="4707770"/>
            <a:chExt cx="3182602" cy="1531353"/>
          </a:xfrm>
        </p:grpSpPr>
        <p:sp>
          <p:nvSpPr>
            <p:cNvPr id="26" name="Rectangle 25"/>
            <p:cNvSpPr/>
            <p:nvPr/>
          </p:nvSpPr>
          <p:spPr>
            <a:xfrm>
              <a:off x="2802661" y="4707770"/>
              <a:ext cx="1820717" cy="1531353"/>
            </a:xfrm>
            <a:prstGeom prst="rect">
              <a:avLst/>
            </a:prstGeom>
            <a:blipFill>
              <a:blip r:embed="rId13"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27" name="Freeform 26"/>
            <p:cNvSpPr/>
            <p:nvPr/>
          </p:nvSpPr>
          <p:spPr>
            <a:xfrm>
              <a:off x="1440776" y="4941168"/>
              <a:ext cx="1448913" cy="1064559"/>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chemeClr val="tx1"/>
                  </a:solidFill>
                  <a:latin typeface="Times New Roman" pitchFamily="18" charset="0"/>
                  <a:cs typeface="Times New Roman" pitchFamily="18" charset="0"/>
                </a:rPr>
                <a:t>3. B</a:t>
              </a:r>
              <a:r>
                <a:rPr lang="vi-VN" b="1" kern="1200" dirty="0">
                  <a:solidFill>
                    <a:schemeClr val="tx1"/>
                  </a:solidFill>
                  <a:latin typeface="Times New Roman" pitchFamily="18" charset="0"/>
                  <a:cs typeface="Times New Roman" pitchFamily="18" charset="0"/>
                </a:rPr>
                <a:t>à</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a:t>
              </a:r>
              <a:r>
                <a:rPr lang="vi-VN" b="1" kern="1200" dirty="0">
                  <a:solidFill>
                    <a:schemeClr val="tx1"/>
                  </a:solidFill>
                  <a:latin typeface="Times New Roman" pitchFamily="18" charset="0"/>
                  <a:cs typeface="Times New Roman" pitchFamily="18" charset="0"/>
                </a:rPr>
                <a:t>ă</a:t>
              </a:r>
              <a:r>
                <a:rPr lang="en-US" b="1" kern="1200" dirty="0">
                  <a:solidFill>
                    <a:schemeClr val="tx1"/>
                  </a:solidFill>
                  <a:latin typeface="Times New Roman" pitchFamily="18" charset="0"/>
                  <a:cs typeface="Times New Roman" pitchFamily="18" charset="0"/>
                </a:rPr>
                <a:t>m s</a:t>
              </a:r>
              <a:r>
                <a:rPr lang="vi-VN" b="1" kern="1200" dirty="0">
                  <a:solidFill>
                    <a:schemeClr val="tx1"/>
                  </a:solidFill>
                  <a:latin typeface="Times New Roman" pitchFamily="18" charset="0"/>
                  <a:cs typeface="Times New Roman" pitchFamily="18" charset="0"/>
                </a:rPr>
                <a:t>óc</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cho</a:t>
              </a:r>
              <a:r>
                <a:rPr lang="en-US" b="1" kern="1200" dirty="0">
                  <a:solidFill>
                    <a:schemeClr val="tx1"/>
                  </a:solidFill>
                  <a:latin typeface="Times New Roman" pitchFamily="18" charset="0"/>
                  <a:cs typeface="Times New Roman" pitchFamily="18" charset="0"/>
                </a:rPr>
                <a:t> c</a:t>
              </a:r>
              <a:r>
                <a:rPr lang="vi-VN" b="1" kern="1200" dirty="0">
                  <a:solidFill>
                    <a:schemeClr val="tx1"/>
                  </a:solidFill>
                  <a:latin typeface="Times New Roman" pitchFamily="18" charset="0"/>
                  <a:cs typeface="Times New Roman" pitchFamily="18" charset="0"/>
                </a:rPr>
                <a:t>ác</a:t>
              </a:r>
              <a:r>
                <a:rPr lang="en-US" b="1" kern="1200" dirty="0">
                  <a:solidFill>
                    <a:schemeClr val="tx1"/>
                  </a:solidFill>
                  <a:latin typeface="Times New Roman" pitchFamily="18" charset="0"/>
                  <a:cs typeface="Times New Roman" pitchFamily="18" charset="0"/>
                </a:rPr>
                <a:t> con</a:t>
              </a:r>
              <a:endParaRPr lang="vi-VN" b="1" kern="1200" dirty="0">
                <a:solidFill>
                  <a:schemeClr val="tx1"/>
                </a:solidFill>
                <a:latin typeface="Times New Roman" pitchFamily="18" charset="0"/>
                <a:cs typeface="Times New Roman" pitchFamily="18" charset="0"/>
              </a:endParaRPr>
            </a:p>
          </p:txBody>
        </p:sp>
      </p:grpSp>
      <p:grpSp>
        <p:nvGrpSpPr>
          <p:cNvPr id="2" name="Group 1"/>
          <p:cNvGrpSpPr/>
          <p:nvPr/>
        </p:nvGrpSpPr>
        <p:grpSpPr>
          <a:xfrm>
            <a:off x="981944" y="1061407"/>
            <a:ext cx="3085111" cy="1558016"/>
            <a:chOff x="981944" y="1061407"/>
            <a:chExt cx="3085111" cy="1558016"/>
          </a:xfrm>
        </p:grpSpPr>
        <p:grpSp>
          <p:nvGrpSpPr>
            <p:cNvPr id="28" name="Group 27"/>
            <p:cNvGrpSpPr/>
            <p:nvPr/>
          </p:nvGrpSpPr>
          <p:grpSpPr>
            <a:xfrm>
              <a:off x="981944" y="1061407"/>
              <a:ext cx="3085111" cy="1531353"/>
              <a:chOff x="981944" y="1061407"/>
              <a:chExt cx="3085111" cy="1531353"/>
            </a:xfrm>
          </p:grpSpPr>
          <p:sp>
            <p:nvSpPr>
              <p:cNvPr id="9" name="Rectangle 8"/>
              <p:cNvSpPr/>
              <p:nvPr/>
            </p:nvSpPr>
            <p:spPr>
              <a:xfrm>
                <a:off x="981944" y="1061407"/>
                <a:ext cx="1820717" cy="1531353"/>
              </a:xfrm>
              <a:prstGeom prst="rect">
                <a:avLst/>
              </a:prstGeom>
              <a:blipFill>
                <a:blip r:embed="rId14">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10" name="Freeform 9"/>
              <p:cNvSpPr/>
              <p:nvPr/>
            </p:nvSpPr>
            <p:spPr>
              <a:xfrm>
                <a:off x="2513740" y="1204924"/>
                <a:ext cx="1553315" cy="1244318"/>
              </a:xfrm>
              <a:custGeom>
                <a:avLst/>
                <a:gdLst>
                  <a:gd name="connsiteX0" fmla="*/ 0 w 986763"/>
                  <a:gd name="connsiteY0" fmla="*/ 0 h 1244318"/>
                  <a:gd name="connsiteX1" fmla="*/ 986763 w 986763"/>
                  <a:gd name="connsiteY1" fmla="*/ 0 h 1244318"/>
                  <a:gd name="connsiteX2" fmla="*/ 986763 w 986763"/>
                  <a:gd name="connsiteY2" fmla="*/ 1244318 h 1244318"/>
                  <a:gd name="connsiteX3" fmla="*/ 0 w 986763"/>
                  <a:gd name="connsiteY3" fmla="*/ 1244318 h 1244318"/>
                  <a:gd name="connsiteX4" fmla="*/ 0 w 986763"/>
                  <a:gd name="connsiteY4" fmla="*/ 0 h 12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1244318">
                    <a:moveTo>
                      <a:pt x="0" y="0"/>
                    </a:moveTo>
                    <a:lnTo>
                      <a:pt x="986763" y="0"/>
                    </a:lnTo>
                    <a:lnTo>
                      <a:pt x="986763" y="1244318"/>
                    </a:lnTo>
                    <a:lnTo>
                      <a:pt x="0" y="1244318"/>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2000" b="1" kern="1200" dirty="0">
                    <a:solidFill>
                      <a:srgbClr val="FF0000"/>
                    </a:solidFill>
                    <a:latin typeface="Times New Roman" pitchFamily="18" charset="0"/>
                    <a:cs typeface="Times New Roman" pitchFamily="18" charset="0"/>
                  </a:rPr>
                  <a:t>1. B</a:t>
                </a:r>
                <a:r>
                  <a:rPr lang="vi-VN" sz="2000" b="1" kern="1200" dirty="0">
                    <a:solidFill>
                      <a:srgbClr val="FF0000"/>
                    </a:solidFill>
                    <a:latin typeface="Times New Roman" pitchFamily="18" charset="0"/>
                    <a:cs typeface="Times New Roman" pitchFamily="18" charset="0"/>
                  </a:rPr>
                  <a:t>à</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nh</a:t>
                </a:r>
                <a:r>
                  <a:rPr lang="vi-VN" sz="2000" b="1" kern="1200" dirty="0">
                    <a:solidFill>
                      <a:srgbClr val="FF0000"/>
                    </a:solidFill>
                    <a:latin typeface="Times New Roman" pitchFamily="18" charset="0"/>
                    <a:cs typeface="Times New Roman" pitchFamily="18" charset="0"/>
                  </a:rPr>
                  <a:t>ờ</a:t>
                </a:r>
                <a:r>
                  <a:rPr lang="en-US" sz="2000" b="1" kern="1200" dirty="0">
                    <a:solidFill>
                      <a:srgbClr val="FF0000"/>
                    </a:solidFill>
                    <a:latin typeface="Times New Roman" pitchFamily="18" charset="0"/>
                    <a:cs typeface="Times New Roman" pitchFamily="18" charset="0"/>
                  </a:rPr>
                  <a:t> s</a:t>
                </a:r>
                <a:r>
                  <a:rPr lang="vi-VN" sz="2000" b="1" kern="1200" dirty="0">
                    <a:solidFill>
                      <a:srgbClr val="FF0000"/>
                    </a:solidFill>
                    <a:latin typeface="Times New Roman" pitchFamily="18" charset="0"/>
                    <a:cs typeface="Times New Roman" pitchFamily="18" charset="0"/>
                  </a:rPr>
                  <a:t>óc</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mang</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th</a:t>
                </a:r>
                <a:r>
                  <a:rPr lang="vi-VN" sz="2000" b="1" kern="1200" dirty="0">
                    <a:solidFill>
                      <a:srgbClr val="FF0000"/>
                    </a:solidFill>
                    <a:latin typeface="Times New Roman" pitchFamily="18" charset="0"/>
                    <a:cs typeface="Times New Roman" pitchFamily="18" charset="0"/>
                  </a:rPr>
                  <a:t>ư</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cho</a:t>
                </a:r>
                <a:r>
                  <a:rPr lang="en-US" sz="2000" b="1" kern="1200" dirty="0">
                    <a:solidFill>
                      <a:srgbClr val="FF0000"/>
                    </a:solidFill>
                    <a:latin typeface="Times New Roman" pitchFamily="18" charset="0"/>
                    <a:cs typeface="Times New Roman" pitchFamily="18" charset="0"/>
                  </a:rPr>
                  <a:t> c</a:t>
                </a:r>
                <a:r>
                  <a:rPr lang="vi-VN" sz="2000" b="1" kern="1200" dirty="0">
                    <a:solidFill>
                      <a:srgbClr val="FF0000"/>
                    </a:solidFill>
                    <a:latin typeface="Times New Roman" pitchFamily="18" charset="0"/>
                    <a:cs typeface="Times New Roman" pitchFamily="18" charset="0"/>
                  </a:rPr>
                  <a:t>ác</a:t>
                </a:r>
                <a:r>
                  <a:rPr lang="en-US" sz="2000" b="1" kern="1200" dirty="0">
                    <a:solidFill>
                      <a:srgbClr val="FF0000"/>
                    </a:solidFill>
                    <a:latin typeface="Times New Roman" pitchFamily="18" charset="0"/>
                    <a:cs typeface="Times New Roman" pitchFamily="18" charset="0"/>
                  </a:rPr>
                  <a:t> con</a:t>
                </a:r>
                <a:endParaRPr lang="vi-VN" sz="2000" b="1" kern="1200" dirty="0">
                  <a:solidFill>
                    <a:srgbClr val="FF0000"/>
                  </a:solidFill>
                  <a:latin typeface="Times New Roman" pitchFamily="18" charset="0"/>
                  <a:cs typeface="Times New Roman" pitchFamily="18" charset="0"/>
                </a:endParaRPr>
              </a:p>
            </p:txBody>
          </p:sp>
        </p:grpSp>
        <p:pic>
          <p:nvPicPr>
            <p:cNvPr id="6" name="Picture 5"/>
            <p:cNvPicPr>
              <a:picLocks noChangeAspect="1"/>
            </p:cNvPicPr>
            <p:nvPr/>
          </p:nvPicPr>
          <p:blipFill>
            <a:blip r:embed="rId1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40776" y="1765186"/>
              <a:ext cx="903051" cy="854237"/>
            </a:xfrm>
            <a:prstGeom prst="rect">
              <a:avLst/>
            </a:prstGeom>
          </p:spPr>
        </p:pic>
      </p:grpSp>
    </p:spTree>
    <p:custDataLst>
      <p:tags r:id="rId1"/>
    </p:custDataLst>
    <p:extLst>
      <p:ext uri="{BB962C8B-B14F-4D97-AF65-F5344CB8AC3E}">
        <p14:creationId xmlns:p14="http://schemas.microsoft.com/office/powerpoint/2010/main" val="402331833"/>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5" name="bomb.wav"/>
                                        </p:tgtEl>
                                      </p:cMediaNode>
                                    </p:audio>
                                  </p:subTnLst>
                                </p:cTn>
                              </p:par>
                            </p:childTnLst>
                          </p:cTn>
                        </p:par>
                        <p:par>
                          <p:cTn id="14" fill="hold">
                            <p:stCondLst>
                              <p:cond delay="2000"/>
                            </p:stCondLst>
                            <p:childTnLst>
                              <p:par>
                                <p:cTn id="15" presetID="16" presetClass="exit" presetSubtype="21" fill="hold" nodeType="after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5" name="bomb.wav"/>
                                        </p:tgtEl>
                                      </p:cMediaNode>
                                    </p:audio>
                                  </p:subTnLst>
                                </p:cTn>
                              </p:par>
                            </p:childTnLst>
                          </p:cTn>
                        </p:par>
                        <p:par>
                          <p:cTn id="24" fill="hold">
                            <p:stCondLst>
                              <p:cond delay="2000"/>
                            </p:stCondLst>
                            <p:childTnLst>
                              <p:par>
                                <p:cTn id="25" presetID="16" presetClass="exit" presetSubtype="21" fill="hold" nodeType="afterEffect">
                                  <p:stCondLst>
                                    <p:cond delay="0"/>
                                  </p:stCondLst>
                                  <p:childTnLst>
                                    <p:animEffect transition="out" filter="barn(inVertic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600"/>
                                        <p:tgtEl>
                                          <p:spTgt spid="22"/>
                                        </p:tgtEl>
                                      </p:cBhvr>
                                    </p:animEffect>
                                  </p:childTnLst>
                                  <p:subTnLst>
                                    <p:audio>
                                      <p:cMediaNode>
                                        <p:cTn display="0" masterRel="sameClick">
                                          <p:stCondLst>
                                            <p:cond evt="begin" delay="0">
                                              <p:tn val="31"/>
                                            </p:cond>
                                          </p:stCondLst>
                                          <p:endCondLst>
                                            <p:cond evt="onStopAudio" delay="0">
                                              <p:tgtEl>
                                                <p:sldTgt/>
                                              </p:tgtEl>
                                            </p:cond>
                                          </p:endCondLst>
                                        </p:cTn>
                                        <p:tgtEl>
                                          <p:sndTgt r:embed="rId6" name="dung.wav"/>
                                        </p:tgtEl>
                                      </p:cMediaNode>
                                    </p:audio>
                                  </p:subTnLst>
                                </p:cTn>
                              </p:par>
                            </p:childTnLst>
                          </p:cTn>
                        </p:par>
                        <p:par>
                          <p:cTn id="34" fill="hold">
                            <p:stCondLst>
                              <p:cond delay="2600"/>
                            </p:stCondLst>
                            <p:childTnLst>
                              <p:par>
                                <p:cTn id="35" presetID="16" presetClass="exit" presetSubtype="21" fill="hold" nodeType="afterEffect">
                                  <p:stCondLst>
                                    <p:cond delay="120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444" y="5159816"/>
            <a:ext cx="1515934" cy="145163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0940" y="5343361"/>
            <a:ext cx="1610415" cy="1146845"/>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4905" y="5343361"/>
            <a:ext cx="1610415" cy="1146845"/>
          </a:xfrm>
          <a:prstGeom prst="rect">
            <a:avLst/>
          </a:prstGeom>
        </p:spPr>
      </p:pic>
      <p:grpSp>
        <p:nvGrpSpPr>
          <p:cNvPr id="16" name="Group 15"/>
          <p:cNvGrpSpPr/>
          <p:nvPr/>
        </p:nvGrpSpPr>
        <p:grpSpPr>
          <a:xfrm>
            <a:off x="3628675" y="1366238"/>
            <a:ext cx="1788952" cy="3752922"/>
            <a:chOff x="3628675" y="1366238"/>
            <a:chExt cx="1788952" cy="3752922"/>
          </a:xfrm>
        </p:grpSpPr>
        <p:sp>
          <p:nvSpPr>
            <p:cNvPr id="11" name="Rounded Rectangle 10"/>
            <p:cNvSpPr/>
            <p:nvPr/>
          </p:nvSpPr>
          <p:spPr>
            <a:xfrm>
              <a:off x="3628676" y="1366238"/>
              <a:ext cx="1788951" cy="1341120"/>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12" name="Freeform 11"/>
            <p:cNvSpPr/>
            <p:nvPr/>
          </p:nvSpPr>
          <p:spPr>
            <a:xfrm>
              <a:off x="3628675" y="2691593"/>
              <a:ext cx="1788952" cy="2427567"/>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5" bIns="261264" numCol="1" spcCol="1270" anchor="t" anchorCtr="0">
              <a:noAutofit/>
            </a:bodyPr>
            <a:lstStyle/>
            <a:p>
              <a:pPr lvl="0" algn="ctr" defTabSz="1289050">
                <a:lnSpc>
                  <a:spcPct val="90000"/>
                </a:lnSpc>
                <a:spcBef>
                  <a:spcPct val="0"/>
                </a:spcBef>
                <a:spcAft>
                  <a:spcPct val="35000"/>
                </a:spcAft>
              </a:pPr>
              <a:r>
                <a:rPr lang="en-US" sz="2900" b="1" kern="1200" dirty="0">
                  <a:solidFill>
                    <a:srgbClr val="FF0000"/>
                  </a:solidFill>
                  <a:latin typeface="Times New Roman" pitchFamily="18" charset="0"/>
                  <a:cs typeface="Times New Roman" pitchFamily="18" charset="0"/>
                </a:rPr>
                <a:t>2.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ị</a:t>
              </a:r>
              <a:r>
                <a:rPr lang="en-US" sz="2900" b="1" kern="1200" dirty="0">
                  <a:solidFill>
                    <a:srgbClr val="FF0000"/>
                  </a:solidFill>
                  <a:latin typeface="Times New Roman" pitchFamily="18" charset="0"/>
                  <a:cs typeface="Times New Roman" pitchFamily="18" charset="0"/>
                </a:rPr>
                <a:t> c</a:t>
              </a:r>
              <a:r>
                <a:rPr lang="vi-VN" sz="2900" b="1" kern="1200" dirty="0">
                  <a:solidFill>
                    <a:srgbClr val="FF0000"/>
                  </a:solidFill>
                  <a:latin typeface="Times New Roman" pitchFamily="18" charset="0"/>
                  <a:cs typeface="Times New Roman" pitchFamily="18" charset="0"/>
                </a:rPr>
                <a:t>ả</a:t>
              </a:r>
              <a:r>
                <a:rPr lang="en-US" sz="2900" b="1" kern="1200" dirty="0">
                  <a:solidFill>
                    <a:srgbClr val="FF0000"/>
                  </a:solidFill>
                  <a:latin typeface="Times New Roman" pitchFamily="18" charset="0"/>
                  <a:cs typeface="Times New Roman" pitchFamily="18" charset="0"/>
                </a:rPr>
                <a:t> </a:t>
              </a:r>
              <a:r>
                <a:rPr lang="vi-VN" sz="2900" b="1" kern="1200" dirty="0">
                  <a:solidFill>
                    <a:srgbClr val="FF0000"/>
                  </a:solidFill>
                  <a:latin typeface="Times New Roman" pitchFamily="18" charset="0"/>
                  <a:cs typeface="Times New Roman" pitchFamily="18" charset="0"/>
                </a:rPr>
                <a:t>đ</a:t>
              </a:r>
              <a:r>
                <a:rPr lang="en-US" sz="2900" b="1" kern="1200" dirty="0" err="1">
                  <a:solidFill>
                    <a:srgbClr val="FF0000"/>
                  </a:solidFill>
                  <a:latin typeface="Times New Roman" pitchFamily="18" charset="0"/>
                  <a:cs typeface="Times New Roman" pitchFamily="18" charset="0"/>
                </a:rPr>
                <a:t>ang</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xe</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ỉ</a:t>
              </a:r>
            </a:p>
          </p:txBody>
        </p:sp>
      </p:grpSp>
      <p:grpSp>
        <p:nvGrpSpPr>
          <p:cNvPr id="17" name="Group 16"/>
          <p:cNvGrpSpPr/>
          <p:nvPr/>
        </p:nvGrpSpPr>
        <p:grpSpPr>
          <a:xfrm>
            <a:off x="6050763" y="1471970"/>
            <a:ext cx="1788952" cy="3647190"/>
            <a:chOff x="6050763" y="1471970"/>
            <a:chExt cx="1788952" cy="3647190"/>
          </a:xfrm>
        </p:grpSpPr>
        <p:sp>
          <p:nvSpPr>
            <p:cNvPr id="13" name="Rounded Rectangle 12"/>
            <p:cNvSpPr/>
            <p:nvPr/>
          </p:nvSpPr>
          <p:spPr>
            <a:xfrm>
              <a:off x="6050763" y="1471970"/>
              <a:ext cx="1788951" cy="1341120"/>
            </a:xfrm>
            <a:prstGeom prst="roundRect">
              <a:avLst>
                <a:gd name="adj" fmla="val 10000"/>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14" name="Freeform 13"/>
            <p:cNvSpPr/>
            <p:nvPr/>
          </p:nvSpPr>
          <p:spPr>
            <a:xfrm>
              <a:off x="6050764" y="2713996"/>
              <a:ext cx="1788951" cy="2405164"/>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4" bIns="261264" numCol="1" spcCol="1270" anchor="t" anchorCtr="0">
              <a:noAutofit/>
            </a:bodyPr>
            <a:lstStyle/>
            <a:p>
              <a:pPr lvl="0" algn="ctr" defTabSz="1289050">
                <a:lnSpc>
                  <a:spcPct val="90000"/>
                </a:lnSpc>
                <a:spcBef>
                  <a:spcPct val="0"/>
                </a:spcBef>
                <a:spcAft>
                  <a:spcPct val="35000"/>
                </a:spcAft>
              </a:pPr>
              <a:r>
                <a:rPr lang="en-US" sz="2900" b="1" kern="1200" dirty="0">
                  <a:solidFill>
                    <a:schemeClr val="tx1"/>
                  </a:solidFill>
                  <a:latin typeface="Times New Roman" pitchFamily="18" charset="0"/>
                  <a:cs typeface="Times New Roman" pitchFamily="18" charset="0"/>
                </a:rPr>
                <a:t>3. </a:t>
              </a:r>
              <a:r>
                <a:rPr lang="en-US" sz="2900" b="1" kern="1200" dirty="0" err="1">
                  <a:solidFill>
                    <a:schemeClr val="tx1"/>
                  </a:solidFill>
                  <a:latin typeface="Times New Roman" pitchFamily="18" charset="0"/>
                  <a:cs typeface="Times New Roman" pitchFamily="18" charset="0"/>
                </a:rPr>
                <a:t>Ch</a:t>
              </a:r>
              <a:r>
                <a:rPr lang="vi-VN" sz="2900" b="1" kern="1200" dirty="0">
                  <a:solidFill>
                    <a:schemeClr val="tx1"/>
                  </a:solidFill>
                  <a:latin typeface="Times New Roman" pitchFamily="18" charset="0"/>
                  <a:cs typeface="Times New Roman" pitchFamily="18" charset="0"/>
                </a:rPr>
                <a:t>ị</a:t>
              </a:r>
              <a:r>
                <a:rPr lang="en-US" sz="2900" b="1" kern="1200" dirty="0">
                  <a:solidFill>
                    <a:schemeClr val="tx1"/>
                  </a:solidFill>
                  <a:latin typeface="Times New Roman" pitchFamily="18" charset="0"/>
                  <a:cs typeface="Times New Roman" pitchFamily="18" charset="0"/>
                </a:rPr>
                <a:t> c</a:t>
              </a:r>
              <a:r>
                <a:rPr lang="vi-VN" sz="2900" b="1" kern="1200" dirty="0">
                  <a:solidFill>
                    <a:schemeClr val="tx1"/>
                  </a:solidFill>
                  <a:latin typeface="Times New Roman" pitchFamily="18" charset="0"/>
                  <a:cs typeface="Times New Roman" pitchFamily="18" charset="0"/>
                </a:rPr>
                <a:t>ả</a:t>
              </a:r>
              <a:r>
                <a:rPr lang="en-US" sz="2900" b="1" kern="1200" dirty="0">
                  <a:solidFill>
                    <a:schemeClr val="tx1"/>
                  </a:solidFill>
                  <a:latin typeface="Times New Roman" pitchFamily="18" charset="0"/>
                  <a:cs typeface="Times New Roman" pitchFamily="18" charset="0"/>
                </a:rPr>
                <a:t> </a:t>
              </a:r>
              <a:r>
                <a:rPr lang="vi-VN" sz="2900" b="1" kern="1200" dirty="0">
                  <a:solidFill>
                    <a:schemeClr val="tx1"/>
                  </a:solidFill>
                  <a:latin typeface="Times New Roman" pitchFamily="18" charset="0"/>
                  <a:cs typeface="Times New Roman" pitchFamily="18" charset="0"/>
                </a:rPr>
                <a:t>đ</a:t>
              </a:r>
              <a:r>
                <a:rPr lang="en-US" sz="2900" b="1" kern="1200" dirty="0" err="1">
                  <a:solidFill>
                    <a:schemeClr val="tx1"/>
                  </a:solidFill>
                  <a:latin typeface="Times New Roman" pitchFamily="18" charset="0"/>
                  <a:cs typeface="Times New Roman" pitchFamily="18" charset="0"/>
                </a:rPr>
                <a:t>ang</a:t>
              </a:r>
              <a:r>
                <a:rPr lang="en-US" sz="2900" b="1" kern="1200" dirty="0">
                  <a:solidFill>
                    <a:schemeClr val="tx1"/>
                  </a:solidFill>
                  <a:latin typeface="Times New Roman" pitchFamily="18" charset="0"/>
                  <a:cs typeface="Times New Roman" pitchFamily="18" charset="0"/>
                </a:rPr>
                <a:t> </a:t>
              </a:r>
              <a:r>
                <a:rPr lang="en-US" sz="2900" b="1" kern="1200" dirty="0" err="1">
                  <a:solidFill>
                    <a:schemeClr val="tx1"/>
                  </a:solidFill>
                  <a:latin typeface="Times New Roman" pitchFamily="18" charset="0"/>
                  <a:cs typeface="Times New Roman" pitchFamily="18" charset="0"/>
                </a:rPr>
                <a:t>nh</a:t>
              </a:r>
              <a:r>
                <a:rPr lang="vi-VN" sz="2900" b="1" kern="1200" dirty="0">
                  <a:solidFill>
                    <a:schemeClr val="tx1"/>
                  </a:solidFill>
                  <a:latin typeface="Times New Roman" pitchFamily="18" charset="0"/>
                  <a:cs typeface="Times New Roman" pitchFamily="18" charset="0"/>
                </a:rPr>
                <a:t>à</a:t>
              </a:r>
              <a:r>
                <a:rPr lang="en-US" sz="2900" b="1" kern="1200" dirty="0">
                  <a:solidFill>
                    <a:schemeClr val="tx1"/>
                  </a:solidFill>
                  <a:latin typeface="Times New Roman" pitchFamily="18" charset="0"/>
                  <a:cs typeface="Times New Roman" pitchFamily="18" charset="0"/>
                </a:rPr>
                <a:t>u b</a:t>
              </a:r>
              <a:r>
                <a:rPr lang="vi-VN" sz="2900" b="1" kern="1200" dirty="0">
                  <a:solidFill>
                    <a:schemeClr val="tx1"/>
                  </a:solidFill>
                  <a:latin typeface="Times New Roman" pitchFamily="18" charset="0"/>
                  <a:cs typeface="Times New Roman" pitchFamily="18" charset="0"/>
                </a:rPr>
                <a:t>ột</a:t>
              </a:r>
            </a:p>
          </p:txBody>
        </p:sp>
      </p:grpSp>
      <p:grpSp>
        <p:nvGrpSpPr>
          <p:cNvPr id="15" name="Group 14"/>
          <p:cNvGrpSpPr/>
          <p:nvPr/>
        </p:nvGrpSpPr>
        <p:grpSpPr>
          <a:xfrm>
            <a:off x="1319052" y="1366238"/>
            <a:ext cx="1788952" cy="3793578"/>
            <a:chOff x="1331640" y="1372876"/>
            <a:chExt cx="1788952" cy="3793578"/>
          </a:xfrm>
        </p:grpSpPr>
        <p:sp>
          <p:nvSpPr>
            <p:cNvPr id="9" name="Rounded Rectangle 8"/>
            <p:cNvSpPr/>
            <p:nvPr/>
          </p:nvSpPr>
          <p:spPr>
            <a:xfrm>
              <a:off x="1331640" y="1372876"/>
              <a:ext cx="1788951" cy="1341120"/>
            </a:xfrm>
            <a:prstGeom prst="roundRect">
              <a:avLst>
                <a:gd name="adj" fmla="val 10000"/>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10" name="Freeform 9"/>
            <p:cNvSpPr/>
            <p:nvPr/>
          </p:nvSpPr>
          <p:spPr>
            <a:xfrm>
              <a:off x="1331640" y="2674764"/>
              <a:ext cx="1788952" cy="2491690"/>
            </a:xfrm>
            <a:custGeom>
              <a:avLst/>
              <a:gdLst>
                <a:gd name="connsiteX0" fmla="*/ 187840 w 1788951"/>
                <a:gd name="connsiteY0" fmla="*/ 0 h 2491689"/>
                <a:gd name="connsiteX1" fmla="*/ 1601111 w 1788951"/>
                <a:gd name="connsiteY1" fmla="*/ 0 h 2491689"/>
                <a:gd name="connsiteX2" fmla="*/ 1788951 w 1788951"/>
                <a:gd name="connsiteY2" fmla="*/ 187840 h 2491689"/>
                <a:gd name="connsiteX3" fmla="*/ 1788951 w 1788951"/>
                <a:gd name="connsiteY3" fmla="*/ 2491689 h 2491689"/>
                <a:gd name="connsiteX4" fmla="*/ 1788951 w 1788951"/>
                <a:gd name="connsiteY4" fmla="*/ 2491689 h 2491689"/>
                <a:gd name="connsiteX5" fmla="*/ 0 w 1788951"/>
                <a:gd name="connsiteY5" fmla="*/ 2491689 h 2491689"/>
                <a:gd name="connsiteX6" fmla="*/ 0 w 1788951"/>
                <a:gd name="connsiteY6" fmla="*/ 2491689 h 2491689"/>
                <a:gd name="connsiteX7" fmla="*/ 0 w 1788951"/>
                <a:gd name="connsiteY7" fmla="*/ 187840 h 2491689"/>
                <a:gd name="connsiteX8" fmla="*/ 187840 w 1788951"/>
                <a:gd name="connsiteY8" fmla="*/ 0 h 249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491689">
                  <a:moveTo>
                    <a:pt x="1601111" y="2491689"/>
                  </a:moveTo>
                  <a:lnTo>
                    <a:pt x="187840" y="2491689"/>
                  </a:lnTo>
                  <a:cubicBezTo>
                    <a:pt x="84099" y="2491689"/>
                    <a:pt x="0" y="2407590"/>
                    <a:pt x="0" y="2303849"/>
                  </a:cubicBezTo>
                  <a:lnTo>
                    <a:pt x="0" y="0"/>
                  </a:lnTo>
                  <a:lnTo>
                    <a:pt x="0" y="0"/>
                  </a:lnTo>
                  <a:lnTo>
                    <a:pt x="1788951" y="0"/>
                  </a:lnTo>
                  <a:lnTo>
                    <a:pt x="1788951" y="0"/>
                  </a:lnTo>
                  <a:lnTo>
                    <a:pt x="1788951" y="2303849"/>
                  </a:lnTo>
                  <a:cubicBezTo>
                    <a:pt x="1788951" y="2407590"/>
                    <a:pt x="1704852" y="2491689"/>
                    <a:pt x="1601111" y="2491689"/>
                  </a:cubicBez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5705" tIns="170689" rIns="225704" bIns="225704" numCol="1" spcCol="1270" anchor="t" anchorCtr="0">
              <a:noAutofit/>
            </a:bodyPr>
            <a:lstStyle/>
            <a:p>
              <a:pPr lvl="0" algn="ctr" defTabSz="1066800">
                <a:lnSpc>
                  <a:spcPct val="90000"/>
                </a:lnSpc>
                <a:spcBef>
                  <a:spcPct val="0"/>
                </a:spcBef>
                <a:spcAft>
                  <a:spcPct val="35000"/>
                </a:spcAft>
              </a:pPr>
              <a:r>
                <a:rPr lang="en-US" sz="2400" b="1" kern="1200" dirty="0">
                  <a:solidFill>
                    <a:srgbClr val="7030A0"/>
                  </a:solidFill>
                  <a:latin typeface="Times New Roman" pitchFamily="18" charset="0"/>
                  <a:cs typeface="Times New Roman" pitchFamily="18" charset="0"/>
                </a:rPr>
                <a:t>1.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ị</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ả</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ọ</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ậu</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kh</a:t>
              </a:r>
              <a:r>
                <a:rPr lang="vi-VN" sz="2400" b="1" kern="1200" dirty="0">
                  <a:solidFill>
                    <a:srgbClr val="7030A0"/>
                  </a:solidFill>
                  <a:latin typeface="Times New Roman" pitchFamily="18" charset="0"/>
                  <a:cs typeface="Times New Roman" pitchFamily="18" charset="0"/>
                </a:rPr>
                <a:t>ô</a:t>
              </a:r>
              <a:r>
                <a:rPr lang="en-US" sz="2400" b="1" kern="1200" dirty="0" err="1">
                  <a:solidFill>
                    <a:srgbClr val="7030A0"/>
                  </a:solidFill>
                  <a:latin typeface="Times New Roman" pitchFamily="18" charset="0"/>
                  <a:cs typeface="Times New Roman" pitchFamily="18" charset="0"/>
                </a:rPr>
                <a:t>ng</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ề</a:t>
              </a:r>
              <a:r>
                <a:rPr lang="en-US" sz="2400" b="1" kern="1200" dirty="0">
                  <a:solidFill>
                    <a:srgbClr val="7030A0"/>
                  </a:solidFill>
                  <a:latin typeface="Times New Roman" pitchFamily="18" charset="0"/>
                  <a:cs typeface="Times New Roman" pitchFamily="18" charset="0"/>
                </a:rPr>
                <a:t> </a:t>
              </a:r>
              <a:r>
                <a:rPr lang="vi-VN" sz="2400" b="1" kern="1200" dirty="0">
                  <a:solidFill>
                    <a:srgbClr val="7030A0"/>
                  </a:solidFill>
                  <a:latin typeface="Times New Roman" pitchFamily="18" charset="0"/>
                  <a:cs typeface="Times New Roman" pitchFamily="18" charset="0"/>
                </a:rPr>
                <a:t>được</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à</a:t>
              </a:r>
              <a:r>
                <a:rPr lang="en-US" sz="2400" b="1" kern="1200" dirty="0">
                  <a:solidFill>
                    <a:srgbClr val="7030A0"/>
                  </a:solidFill>
                  <a:latin typeface="Times New Roman" pitchFamily="18" charset="0"/>
                  <a:cs typeface="Times New Roman" pitchFamily="18" charset="0"/>
                </a:rPr>
                <a:t> bi</a:t>
              </a:r>
              <a:r>
                <a:rPr lang="vi-VN" sz="2400" b="1" kern="1200" dirty="0">
                  <a:solidFill>
                    <a:srgbClr val="7030A0"/>
                  </a:solidFill>
                  <a:latin typeface="Times New Roman" pitchFamily="18" charset="0"/>
                  <a:cs typeface="Times New Roman" pitchFamily="18" charset="0"/>
                </a:rPr>
                <a:t>ến</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th</a:t>
              </a:r>
              <a:r>
                <a:rPr lang="vi-VN" sz="2400" b="1" kern="1200" dirty="0">
                  <a:solidFill>
                    <a:srgbClr val="7030A0"/>
                  </a:solidFill>
                  <a:latin typeface="Times New Roman" pitchFamily="18" charset="0"/>
                  <a:cs typeface="Times New Roman" pitchFamily="18" charset="0"/>
                </a:rPr>
                <a:t>ành</a:t>
              </a:r>
              <a:r>
                <a:rPr lang="en-US" sz="2400" b="1" kern="1200" dirty="0">
                  <a:solidFill>
                    <a:srgbClr val="7030A0"/>
                  </a:solidFill>
                  <a:latin typeface="Times New Roman" pitchFamily="18" charset="0"/>
                  <a:cs typeface="Times New Roman" pitchFamily="18" charset="0"/>
                </a:rPr>
                <a:t> con r</a:t>
              </a:r>
              <a:r>
                <a:rPr lang="vi-VN" sz="2400" b="1" kern="1200" dirty="0">
                  <a:solidFill>
                    <a:srgbClr val="7030A0"/>
                  </a:solidFill>
                  <a:latin typeface="Times New Roman" pitchFamily="18" charset="0"/>
                  <a:cs typeface="Times New Roman" pitchFamily="18" charset="0"/>
                </a:rPr>
                <a:t>ùa</a:t>
              </a:r>
            </a:p>
          </p:txBody>
        </p:sp>
        <p:pic>
          <p:nvPicPr>
            <p:cNvPr id="6" name="Picture 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4448" y="1399652"/>
              <a:ext cx="700584" cy="495252"/>
            </a:xfrm>
            <a:prstGeom prst="rect">
              <a:avLst/>
            </a:prstGeom>
          </p:spPr>
        </p:pic>
      </p:grpSp>
    </p:spTree>
    <p:custDataLst>
      <p:tags r:id="rId1"/>
    </p:custDataLst>
    <p:extLst>
      <p:ext uri="{BB962C8B-B14F-4D97-AF65-F5344CB8AC3E}">
        <p14:creationId xmlns:p14="http://schemas.microsoft.com/office/powerpoint/2010/main" val="730415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10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3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dung.wav"/>
                                        </p:tgtEl>
                                      </p:cMediaNode>
                                    </p:audio>
                                  </p:subTnLst>
                                </p:cTn>
                              </p:par>
                            </p:childTnLst>
                          </p:cTn>
                        </p:par>
                        <p:par>
                          <p:cTn id="8" fill="hold">
                            <p:stCondLst>
                              <p:cond delay="3300"/>
                            </p:stCondLst>
                            <p:childTnLst>
                              <p:par>
                                <p:cTn id="9" presetID="6" presetClass="exit" presetSubtype="32" fill="hold" nodeType="afterEffect">
                                  <p:stCondLst>
                                    <p:cond delay="0"/>
                                  </p:stCondLst>
                                  <p:childTnLst>
                                    <p:animEffect transition="out" filter="circle(out)">
                                      <p:cBhvr>
                                        <p:cTn id="10" dur="2000"/>
                                        <p:tgtEl>
                                          <p:spTgt spid="28"/>
                                        </p:tgtEl>
                                      </p:cBhvr>
                                    </p:animEffect>
                                    <p:set>
                                      <p:cBhvr>
                                        <p:cTn id="1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afterEffect">
                                  <p:stCondLst>
                                    <p:cond delay="110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36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6" name="bomb.wav"/>
                                        </p:tgtEl>
                                      </p:cMediaNode>
                                    </p:audio>
                                  </p:subTnLst>
                                </p:cTn>
                              </p:par>
                            </p:childTnLst>
                          </p:cTn>
                        </p:par>
                        <p:par>
                          <p:cTn id="18" fill="hold">
                            <p:stCondLst>
                              <p:cond delay="4700"/>
                            </p:stCondLst>
                            <p:childTnLst>
                              <p:par>
                                <p:cTn id="19" presetID="6" presetClass="exit" presetSubtype="32" fill="hold" nodeType="afterEffect">
                                  <p:stCondLst>
                                    <p:cond delay="0"/>
                                  </p:stCondLst>
                                  <p:childTnLst>
                                    <p:animEffect transition="out" filter="circle(out)">
                                      <p:cBhvr>
                                        <p:cTn id="20" dur="2000"/>
                                        <p:tgtEl>
                                          <p:spTgt spid="29"/>
                                        </p:tgtEl>
                                      </p:cBhvr>
                                    </p:animEffect>
                                    <p:set>
                                      <p:cBhvr>
                                        <p:cTn id="2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6"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602" y="4951807"/>
            <a:ext cx="1345758" cy="126809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9542" y="5032160"/>
            <a:ext cx="1452298" cy="1066491"/>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0941" y="5073052"/>
            <a:ext cx="1440160" cy="1025599"/>
          </a:xfrm>
          <a:prstGeom prst="rect">
            <a:avLst/>
          </a:prstGeom>
        </p:spPr>
      </p:pic>
      <p:sp>
        <p:nvSpPr>
          <p:cNvPr id="7" name="Rectangle 6"/>
          <p:cNvSpPr/>
          <p:nvPr/>
        </p:nvSpPr>
        <p:spPr>
          <a:xfrm>
            <a:off x="1581239"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AS"/>
          </a:p>
        </p:txBody>
      </p:sp>
      <p:grpSp>
        <p:nvGrpSpPr>
          <p:cNvPr id="6" name="Group 5"/>
          <p:cNvGrpSpPr/>
          <p:nvPr/>
        </p:nvGrpSpPr>
        <p:grpSpPr>
          <a:xfrm>
            <a:off x="1403648" y="1826563"/>
            <a:ext cx="1992499" cy="2826573"/>
            <a:chOff x="1403648" y="1826563"/>
            <a:chExt cx="1992499" cy="2826573"/>
          </a:xfrm>
        </p:grpSpPr>
        <p:sp>
          <p:nvSpPr>
            <p:cNvPr id="8" name="Rectangle 7"/>
            <p:cNvSpPr/>
            <p:nvPr/>
          </p:nvSpPr>
          <p:spPr>
            <a:xfrm>
              <a:off x="1403648" y="1826563"/>
              <a:ext cx="1992499" cy="1387871"/>
            </a:xfrm>
            <a:prstGeom prst="rect">
              <a:avLst/>
            </a:prstGeom>
            <a:blipFill>
              <a:blip r:embed="rId11">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9" name="Freeform 8"/>
            <p:cNvSpPr/>
            <p:nvPr/>
          </p:nvSpPr>
          <p:spPr>
            <a:xfrm>
              <a:off x="1403648" y="3214433"/>
              <a:ext cx="1992499" cy="143870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rgbClr val="FF0000"/>
                  </a:solidFill>
                  <a:latin typeface="Times New Roman" pitchFamily="18" charset="0"/>
                  <a:cs typeface="Times New Roman" pitchFamily="18" charset="0"/>
                </a:rPr>
                <a:t>1.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ị</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hai</a:t>
              </a:r>
              <a:r>
                <a:rPr lang="en-US" sz="2400" b="1" kern="1200" dirty="0">
                  <a:solidFill>
                    <a:srgbClr val="FF0000"/>
                  </a:solidFill>
                  <a:latin typeface="Times New Roman" pitchFamily="18" charset="0"/>
                  <a:cs typeface="Times New Roman" pitchFamily="18" charset="0"/>
                </a:rPr>
                <a:t> </a:t>
              </a:r>
              <a:r>
                <a:rPr lang="vi-VN" sz="2400" b="1" kern="1200" dirty="0">
                  <a:solidFill>
                    <a:srgbClr val="FF0000"/>
                  </a:solidFill>
                  <a:latin typeface="Times New Roman" pitchFamily="18" charset="0"/>
                  <a:cs typeface="Times New Roman" pitchFamily="18" charset="0"/>
                </a:rPr>
                <a:t>đ</a:t>
              </a:r>
              <a:r>
                <a:rPr lang="en-US" sz="2400" b="1" kern="1200" dirty="0" err="1">
                  <a:solidFill>
                    <a:srgbClr val="FF0000"/>
                  </a:solidFill>
                  <a:latin typeface="Times New Roman" pitchFamily="18" charset="0"/>
                  <a:cs typeface="Times New Roman" pitchFamily="18" charset="0"/>
                </a:rPr>
                <a:t>ang</a:t>
              </a:r>
              <a:r>
                <a:rPr lang="en-US" sz="2400" b="1" kern="1200" dirty="0">
                  <a:solidFill>
                    <a:srgbClr val="FF0000"/>
                  </a:solidFill>
                  <a:latin typeface="Times New Roman" pitchFamily="18" charset="0"/>
                  <a:cs typeface="Times New Roman" pitchFamily="18" charset="0"/>
                </a:rPr>
                <a:t> c</a:t>
              </a:r>
              <a:r>
                <a:rPr lang="vi-VN" sz="2400" b="1" kern="1200" dirty="0">
                  <a:solidFill>
                    <a:srgbClr val="FF0000"/>
                  </a:solidFill>
                  <a:latin typeface="Times New Roman" pitchFamily="18" charset="0"/>
                  <a:cs typeface="Times New Roman" pitchFamily="18" charset="0"/>
                </a:rPr>
                <a:t>ọ</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ậu</a:t>
              </a:r>
            </a:p>
          </p:txBody>
        </p:sp>
      </p:grpSp>
      <p:sp>
        <p:nvSpPr>
          <p:cNvPr id="10" name="Freeform 9"/>
          <p:cNvSpPr/>
          <p:nvPr/>
        </p:nvSpPr>
        <p:spPr>
          <a:xfrm>
            <a:off x="-372457"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1" name="Rectangle 10"/>
          <p:cNvSpPr/>
          <p:nvPr/>
        </p:nvSpPr>
        <p:spPr>
          <a:xfrm>
            <a:off x="3916398"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AS"/>
          </a:p>
        </p:txBody>
      </p:sp>
      <p:grpSp>
        <p:nvGrpSpPr>
          <p:cNvPr id="15" name="Group 14"/>
          <p:cNvGrpSpPr/>
          <p:nvPr/>
        </p:nvGrpSpPr>
        <p:grpSpPr>
          <a:xfrm>
            <a:off x="3707904" y="1826563"/>
            <a:ext cx="2023403" cy="2826573"/>
            <a:chOff x="3707904" y="1826563"/>
            <a:chExt cx="2023403" cy="2826573"/>
          </a:xfrm>
        </p:grpSpPr>
        <p:sp>
          <p:nvSpPr>
            <p:cNvPr id="12" name="Rectangle 11"/>
            <p:cNvSpPr/>
            <p:nvPr/>
          </p:nvSpPr>
          <p:spPr>
            <a:xfrm>
              <a:off x="3707904" y="1826563"/>
              <a:ext cx="2023403" cy="1387871"/>
            </a:xfrm>
            <a:prstGeom prst="rect">
              <a:avLst/>
            </a:prstGeom>
            <a:blipFill>
              <a:blip r:embed="rId12"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13" name="Freeform 12"/>
            <p:cNvSpPr/>
            <p:nvPr/>
          </p:nvSpPr>
          <p:spPr>
            <a:xfrm>
              <a:off x="3707904" y="3214434"/>
              <a:ext cx="2023403" cy="1438702"/>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 </a:t>
              </a:r>
              <a:r>
                <a:rPr lang="en-US" sz="2400" b="1" kern="1200" dirty="0" err="1">
                  <a:solidFill>
                    <a:schemeClr val="tx1"/>
                  </a:solidFill>
                  <a:latin typeface="Times New Roman" pitchFamily="18" charset="0"/>
                  <a:cs typeface="Times New Roman" pitchFamily="18" charset="0"/>
                </a:rPr>
                <a:t>Ch</a:t>
              </a:r>
              <a:r>
                <a:rPr lang="vi-VN" sz="2400" b="1" kern="1200" dirty="0">
                  <a:solidFill>
                    <a:schemeClr val="tx1"/>
                  </a:solidFill>
                  <a:latin typeface="Times New Roman" pitchFamily="18" charset="0"/>
                  <a:cs typeface="Times New Roman" pitchFamily="18" charset="0"/>
                </a:rPr>
                <a:t>ị</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hai</a:t>
              </a:r>
              <a:r>
                <a:rPr lang="en-US" sz="2400" b="1" kern="1200" dirty="0">
                  <a:solidFill>
                    <a:schemeClr val="tx1"/>
                  </a:solidFill>
                  <a:latin typeface="Times New Roman" pitchFamily="18" charset="0"/>
                  <a:cs typeface="Times New Roman" pitchFamily="18" charset="0"/>
                </a:rPr>
                <a:t> </a:t>
              </a:r>
              <a:r>
                <a:rPr lang="vi-VN" sz="2400" b="1" kern="1200" dirty="0">
                  <a:solidFill>
                    <a:schemeClr val="tx1"/>
                  </a:solidFill>
                  <a:latin typeface="Times New Roman" pitchFamily="18" charset="0"/>
                  <a:cs typeface="Times New Roman" pitchFamily="18" charset="0"/>
                </a:rPr>
                <a:t>đ</a:t>
              </a:r>
              <a:r>
                <a:rPr lang="en-US" sz="2400" b="1" kern="1200" dirty="0" err="1">
                  <a:solidFill>
                    <a:schemeClr val="tx1"/>
                  </a:solidFill>
                  <a:latin typeface="Times New Roman" pitchFamily="18" charset="0"/>
                  <a:cs typeface="Times New Roman" pitchFamily="18" charset="0"/>
                </a:rPr>
                <a:t>ang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nh</a:t>
              </a:r>
              <a:r>
                <a:rPr lang="vi-VN" sz="2400" b="1" kern="1200" dirty="0">
                  <a:solidFill>
                    <a:schemeClr val="tx1"/>
                  </a:solidFill>
                  <a:latin typeface="Times New Roman" pitchFamily="18" charset="0"/>
                  <a:cs typeface="Times New Roman" pitchFamily="18" charset="0"/>
                </a:rPr>
                <a:t>àu</a:t>
              </a:r>
              <a:r>
                <a:rPr lang="en-US" sz="2400" b="1" kern="1200" dirty="0">
                  <a:solidFill>
                    <a:schemeClr val="tx1"/>
                  </a:solidFill>
                  <a:latin typeface="Times New Roman" pitchFamily="18" charset="0"/>
                  <a:cs typeface="Times New Roman" pitchFamily="18" charset="0"/>
                </a:rPr>
                <a:t> b</a:t>
              </a:r>
              <a:r>
                <a:rPr lang="vi-VN" sz="2400" b="1" kern="1200" dirty="0">
                  <a:solidFill>
                    <a:schemeClr val="tx1"/>
                  </a:solidFill>
                  <a:latin typeface="Times New Roman" pitchFamily="18" charset="0"/>
                  <a:cs typeface="Times New Roman" pitchFamily="18" charset="0"/>
                </a:rPr>
                <a:t>ột</a:t>
              </a:r>
            </a:p>
          </p:txBody>
        </p:sp>
      </p:grpSp>
      <p:sp>
        <p:nvSpPr>
          <p:cNvPr id="14" name="Freeform 13"/>
          <p:cNvSpPr/>
          <p:nvPr/>
        </p:nvSpPr>
        <p:spPr>
          <a:xfrm>
            <a:off x="1762730"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8" name="Freeform 17"/>
          <p:cNvSpPr/>
          <p:nvPr/>
        </p:nvSpPr>
        <p:spPr>
          <a:xfrm>
            <a:off x="3897918"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grpSp>
        <p:nvGrpSpPr>
          <p:cNvPr id="20" name="Group 19"/>
          <p:cNvGrpSpPr/>
          <p:nvPr/>
        </p:nvGrpSpPr>
        <p:grpSpPr>
          <a:xfrm>
            <a:off x="6061084" y="1772816"/>
            <a:ext cx="2056044" cy="2880320"/>
            <a:chOff x="6061084" y="1772816"/>
            <a:chExt cx="2056044" cy="2880320"/>
          </a:xfrm>
        </p:grpSpPr>
        <p:grpSp>
          <p:nvGrpSpPr>
            <p:cNvPr id="19" name="Group 18"/>
            <p:cNvGrpSpPr/>
            <p:nvPr/>
          </p:nvGrpSpPr>
          <p:grpSpPr>
            <a:xfrm>
              <a:off x="6061084" y="1826563"/>
              <a:ext cx="2056044" cy="2826573"/>
              <a:chOff x="6061084" y="1826563"/>
              <a:chExt cx="2056044" cy="2826573"/>
            </a:xfrm>
          </p:grpSpPr>
          <p:sp>
            <p:nvSpPr>
              <p:cNvPr id="16" name="Rectangle 15"/>
              <p:cNvSpPr/>
              <p:nvPr/>
            </p:nvSpPr>
            <p:spPr>
              <a:xfrm>
                <a:off x="6084168" y="1826563"/>
                <a:ext cx="2032960" cy="1387871"/>
              </a:xfrm>
              <a:prstGeom prst="rect">
                <a:avLst/>
              </a:prstGeom>
              <a:blipFill>
                <a:blip r:embed="rId13"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17" name="Freeform 16"/>
              <p:cNvSpPr/>
              <p:nvPr/>
            </p:nvSpPr>
            <p:spPr>
              <a:xfrm>
                <a:off x="6061084" y="3179393"/>
                <a:ext cx="2032960" cy="147374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b="1" kern="1200" dirty="0">
                    <a:solidFill>
                      <a:srgbClr val="FFFF00"/>
                    </a:solidFill>
                    <a:latin typeface="Times New Roman" pitchFamily="18" charset="0"/>
                    <a:cs typeface="Times New Roman" pitchFamily="18" charset="0"/>
                  </a:rPr>
                  <a:t>3.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ị</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hai</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a:t>
                </a:r>
                <a:r>
                  <a:rPr lang="en-US" b="1" kern="1200" dirty="0" err="1">
                    <a:solidFill>
                      <a:srgbClr val="FFFF00"/>
                    </a:solidFill>
                    <a:latin typeface="Times New Roman" pitchFamily="18" charset="0"/>
                    <a:cs typeface="Times New Roman" pitchFamily="18" charset="0"/>
                  </a:rPr>
                  <a:t>ang</a:t>
                </a:r>
                <a:r>
                  <a:rPr lang="en-US" b="1" kern="1200" dirty="0">
                    <a:solidFill>
                      <a:srgbClr val="FFFF00"/>
                    </a:solidFill>
                    <a:latin typeface="Times New Roman" pitchFamily="18" charset="0"/>
                    <a:cs typeface="Times New Roman" pitchFamily="18" charset="0"/>
                  </a:rPr>
                  <a:t> </a:t>
                </a:r>
                <a:r>
                  <a:rPr lang="en-US" b="1" dirty="0">
                    <a:solidFill>
                      <a:srgbClr val="FFFF00"/>
                    </a:solidFill>
                    <a:latin typeface="Times New Roman" pitchFamily="18" charset="0"/>
                    <a:cs typeface="Times New Roman" pitchFamily="18" charset="0"/>
                  </a:rPr>
                  <a:t>s</a:t>
                </a:r>
                <a:r>
                  <a:rPr lang="en-US" b="1" kern="1200" dirty="0">
                    <a:solidFill>
                      <a:srgbClr val="FFFF00"/>
                    </a:solidFill>
                    <a:latin typeface="Times New Roman" pitchFamily="18" charset="0"/>
                    <a:cs typeface="Times New Roman" pitchFamily="18" charset="0"/>
                  </a:rPr>
                  <a:t>e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ỉ</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kh</a:t>
                </a:r>
                <a:r>
                  <a:rPr lang="vi-VN" b="1" kern="1200" dirty="0">
                    <a:solidFill>
                      <a:srgbClr val="FFFF00"/>
                    </a:solidFill>
                    <a:latin typeface="Times New Roman" pitchFamily="18" charset="0"/>
                    <a:cs typeface="Times New Roman" pitchFamily="18" charset="0"/>
                  </a:rPr>
                  <a:t>ô</a:t>
                </a:r>
                <a:r>
                  <a:rPr lang="en-US" b="1" kern="1200" dirty="0" err="1">
                    <a:solidFill>
                      <a:srgbClr val="FFFF00"/>
                    </a:solidFill>
                    <a:latin typeface="Times New Roman" pitchFamily="18" charset="0"/>
                    <a:cs typeface="Times New Roman" pitchFamily="18" charset="0"/>
                  </a:rPr>
                  <a:t>ng</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ề</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được</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à</a:t>
                </a:r>
                <a:r>
                  <a:rPr lang="en-US" b="1" kern="1200" dirty="0">
                    <a:solidFill>
                      <a:srgbClr val="FFFF00"/>
                    </a:solidFill>
                    <a:latin typeface="Times New Roman" pitchFamily="18" charset="0"/>
                    <a:cs typeface="Times New Roman" pitchFamily="18" charset="0"/>
                  </a:rPr>
                  <a:t> bi</a:t>
                </a:r>
                <a:r>
                  <a:rPr lang="vi-VN" b="1" kern="1200" dirty="0">
                    <a:solidFill>
                      <a:srgbClr val="FFFF00"/>
                    </a:solidFill>
                    <a:latin typeface="Times New Roman" pitchFamily="18" charset="0"/>
                    <a:cs typeface="Times New Roman" pitchFamily="18" charset="0"/>
                  </a:rPr>
                  <a:t>ến</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th</a:t>
                </a:r>
                <a:r>
                  <a:rPr lang="vi-VN" b="1" kern="1200" dirty="0">
                    <a:solidFill>
                      <a:srgbClr val="FFFF00"/>
                    </a:solidFill>
                    <a:latin typeface="Times New Roman" pitchFamily="18" charset="0"/>
                    <a:cs typeface="Times New Roman" pitchFamily="18" charset="0"/>
                  </a:rPr>
                  <a:t>ành</a:t>
                </a:r>
                <a:r>
                  <a:rPr lang="en-US" b="1" kern="1200" dirty="0">
                    <a:solidFill>
                      <a:srgbClr val="FFFF00"/>
                    </a:solidFill>
                    <a:latin typeface="Times New Roman" pitchFamily="18" charset="0"/>
                    <a:cs typeface="Times New Roman" pitchFamily="18" charset="0"/>
                  </a:rPr>
                  <a:t> con </a:t>
                </a:r>
                <a:r>
                  <a:rPr lang="en-US" b="1" kern="1200" dirty="0" err="1">
                    <a:solidFill>
                      <a:srgbClr val="FFFF00"/>
                    </a:solidFill>
                    <a:latin typeface="Times New Roman" pitchFamily="18" charset="0"/>
                    <a:cs typeface="Times New Roman" pitchFamily="18" charset="0"/>
                  </a:rPr>
                  <a:t>nh</a:t>
                </a:r>
                <a:r>
                  <a:rPr lang="vi-VN" b="1" kern="1200" dirty="0">
                    <a:solidFill>
                      <a:srgbClr val="FFFF00"/>
                    </a:solidFill>
                    <a:latin typeface="Times New Roman" pitchFamily="18" charset="0"/>
                    <a:cs typeface="Times New Roman" pitchFamily="18" charset="0"/>
                  </a:rPr>
                  <a:t>ện</a:t>
                </a:r>
              </a:p>
            </p:txBody>
          </p:sp>
        </p:grpSp>
        <p:pic>
          <p:nvPicPr>
            <p:cNvPr id="3" name="Picture 2"/>
            <p:cNvPicPr>
              <a:picLocks noChangeAspect="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rot="3451642">
              <a:off x="6656768" y="1772816"/>
              <a:ext cx="887760" cy="887760"/>
            </a:xfrm>
            <a:prstGeom prst="rect">
              <a:avLst/>
            </a:prstGeom>
          </p:spPr>
        </p:pic>
      </p:grpSp>
      <p:sp>
        <p:nvSpPr>
          <p:cNvPr id="25" name="Rectangle 24"/>
          <p:cNvSpPr/>
          <p:nvPr/>
        </p:nvSpPr>
        <p:spPr>
          <a:xfrm>
            <a:off x="430151" y="18864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4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4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37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30"/>
                                        </p:tgtEl>
                                      </p:cBhvr>
                                    </p:animEffect>
                                    <p:set>
                                      <p:cBhvr>
                                        <p:cTn id="2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37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5" name="dung.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28"/>
                                        </p:tgtEl>
                                      </p:cBhvr>
                                    </p:animEffect>
                                    <p:set>
                                      <p:cBhvr>
                                        <p:cTn id="3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5643" y="0"/>
            <a:ext cx="9127901" cy="6858000"/>
          </a:xfrm>
        </p:spPr>
      </p:pic>
      <p:pic>
        <p:nvPicPr>
          <p:cNvPr id="5" name="GIOI THIEU BAI.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762544" y="3440"/>
            <a:ext cx="5616624" cy="6854560"/>
          </a:xfrm>
          <a:prstGeom prst="rect">
            <a:avLst/>
          </a:prstGeom>
        </p:spPr>
      </p:pic>
    </p:spTree>
    <p:custDataLst>
      <p:tags r:id="rId1"/>
    </p:custDataLst>
    <p:extLst>
      <p:ext uri="{BB962C8B-B14F-4D97-AF65-F5344CB8AC3E}">
        <p14:creationId xmlns:p14="http://schemas.microsoft.com/office/powerpoint/2010/main" val="373964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074" y="1037543"/>
            <a:ext cx="1570144" cy="1570144"/>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5702" y="2823078"/>
            <a:ext cx="1264905" cy="1025599"/>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2074" y="4711092"/>
            <a:ext cx="1440160" cy="1025599"/>
          </a:xfrm>
          <a:prstGeom prst="rect">
            <a:avLst/>
          </a:prstGeom>
        </p:spPr>
      </p:pic>
      <p:pic>
        <p:nvPicPr>
          <p:cNvPr id="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370684" y="550909"/>
            <a:ext cx="8568952" cy="646331"/>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út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sao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40" name="Group 39"/>
          <p:cNvGrpSpPr/>
          <p:nvPr/>
        </p:nvGrpSpPr>
        <p:grpSpPr>
          <a:xfrm>
            <a:off x="2195736" y="1340768"/>
            <a:ext cx="2847128" cy="1281573"/>
            <a:chOff x="2195736" y="1340768"/>
            <a:chExt cx="2847128" cy="1281573"/>
          </a:xfrm>
        </p:grpSpPr>
        <p:sp>
          <p:nvSpPr>
            <p:cNvPr id="8" name="Donut 7"/>
            <p:cNvSpPr/>
            <p:nvPr/>
          </p:nvSpPr>
          <p:spPr>
            <a:xfrm>
              <a:off x="3953631" y="1441579"/>
              <a:ext cx="1089233" cy="1032638"/>
            </a:xfrm>
            <a:prstGeom prst="donut">
              <a:avLst>
                <a:gd name="adj" fmla="val 11010"/>
              </a:avLst>
            </a:prstGeom>
            <a:ln>
              <a:solidFill>
                <a:srgbClr val="FFC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S"/>
            </a:p>
          </p:txBody>
        </p:sp>
        <p:sp>
          <p:nvSpPr>
            <p:cNvPr id="27" name="Rectangle 26"/>
            <p:cNvSpPr/>
            <p:nvPr/>
          </p:nvSpPr>
          <p:spPr>
            <a:xfrm>
              <a:off x="2195736" y="1340768"/>
              <a:ext cx="1893085" cy="1281573"/>
            </a:xfrm>
            <a:prstGeom prst="rect">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31" name="Freeform 30"/>
            <p:cNvSpPr/>
            <p:nvPr/>
          </p:nvSpPr>
          <p:spPr>
            <a:xfrm>
              <a:off x="4078950" y="1553179"/>
              <a:ext cx="812344" cy="794653"/>
            </a:xfrm>
            <a:custGeom>
              <a:avLst/>
              <a:gdLst>
                <a:gd name="connsiteX0" fmla="*/ 0 w 812344"/>
                <a:gd name="connsiteY0" fmla="*/ 397327 h 794653"/>
                <a:gd name="connsiteX1" fmla="*/ 406172 w 812344"/>
                <a:gd name="connsiteY1" fmla="*/ 0 h 794653"/>
                <a:gd name="connsiteX2" fmla="*/ 812344 w 812344"/>
                <a:gd name="connsiteY2" fmla="*/ 397327 h 794653"/>
                <a:gd name="connsiteX3" fmla="*/ 406172 w 812344"/>
                <a:gd name="connsiteY3" fmla="*/ 794654 h 794653"/>
                <a:gd name="connsiteX4" fmla="*/ 0 w 812344"/>
                <a:gd name="connsiteY4" fmla="*/ 397327 h 79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4" h="794653">
                  <a:moveTo>
                    <a:pt x="0" y="397327"/>
                  </a:moveTo>
                  <a:cubicBezTo>
                    <a:pt x="0" y="177889"/>
                    <a:pt x="181849" y="0"/>
                    <a:pt x="406172" y="0"/>
                  </a:cubicBezTo>
                  <a:cubicBezTo>
                    <a:pt x="630495" y="0"/>
                    <a:pt x="812344" y="177889"/>
                    <a:pt x="812344" y="397327"/>
                  </a:cubicBezTo>
                  <a:cubicBezTo>
                    <a:pt x="812344" y="616765"/>
                    <a:pt x="630495" y="794654"/>
                    <a:pt x="406172" y="794654"/>
                  </a:cubicBezTo>
                  <a:cubicBezTo>
                    <a:pt x="181849" y="794654"/>
                    <a:pt x="0" y="616765"/>
                    <a:pt x="0" y="397327"/>
                  </a:cubicBezTo>
                  <a:close/>
                </a:path>
              </a:pathLst>
            </a:custGeom>
            <a:solidFill>
              <a:srgbClr val="FF00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965" tIns="116374" rIns="118965" bIns="116374" numCol="1" spcCol="1270" anchor="ctr" anchorCtr="0">
              <a:noAutofit/>
            </a:bodyPr>
            <a:lstStyle/>
            <a:p>
              <a:pPr lvl="0" algn="ctr" defTabSz="1555750">
                <a:lnSpc>
                  <a:spcPct val="90000"/>
                </a:lnSpc>
                <a:spcBef>
                  <a:spcPct val="0"/>
                </a:spcBef>
                <a:spcAft>
                  <a:spcPct val="35000"/>
                </a:spcAft>
              </a:pPr>
              <a:r>
                <a:rPr lang="en-US" sz="6600" b="1" kern="1200" dirty="0">
                  <a:latin typeface="Times New Roman" pitchFamily="18" charset="0"/>
                  <a:cs typeface="Times New Roman" pitchFamily="18" charset="0"/>
                </a:rPr>
                <a:t>1</a:t>
              </a:r>
              <a:endParaRPr lang="vi-VN" sz="6600" b="1" kern="1200" dirty="0">
                <a:latin typeface="Times New Roman" pitchFamily="18" charset="0"/>
                <a:cs typeface="Times New Roman" pitchFamily="18" charset="0"/>
              </a:endParaRPr>
            </a:p>
          </p:txBody>
        </p:sp>
      </p:grpSp>
      <p:sp>
        <p:nvSpPr>
          <p:cNvPr id="32" name="Flowchart: Connector 31"/>
          <p:cNvSpPr/>
          <p:nvPr/>
        </p:nvSpPr>
        <p:spPr>
          <a:xfrm>
            <a:off x="4511832" y="2562174"/>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S"/>
          </a:p>
        </p:txBody>
      </p:sp>
      <p:grpSp>
        <p:nvGrpSpPr>
          <p:cNvPr id="41" name="Group 40"/>
          <p:cNvGrpSpPr/>
          <p:nvPr/>
        </p:nvGrpSpPr>
        <p:grpSpPr>
          <a:xfrm>
            <a:off x="3700845" y="2823603"/>
            <a:ext cx="2887379" cy="1354266"/>
            <a:chOff x="3700845" y="2823603"/>
            <a:chExt cx="2659067" cy="1354266"/>
          </a:xfrm>
        </p:grpSpPr>
        <p:sp>
          <p:nvSpPr>
            <p:cNvPr id="33" name="Donut 32"/>
            <p:cNvSpPr/>
            <p:nvPr/>
          </p:nvSpPr>
          <p:spPr>
            <a:xfrm>
              <a:off x="3700845" y="2955942"/>
              <a:ext cx="970793" cy="987911"/>
            </a:xfrm>
            <a:prstGeom prst="donut">
              <a:avLst>
                <a:gd name="adj" fmla="val 11010"/>
              </a:avLst>
            </a:prstGeom>
            <a:solidFill>
              <a:srgbClr val="FF0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S"/>
            </a:p>
          </p:txBody>
        </p:sp>
        <p:sp>
          <p:nvSpPr>
            <p:cNvPr id="34" name="Rectangle 33"/>
            <p:cNvSpPr/>
            <p:nvPr/>
          </p:nvSpPr>
          <p:spPr>
            <a:xfrm>
              <a:off x="4546825" y="2823603"/>
              <a:ext cx="1813087" cy="1354266"/>
            </a:xfrm>
            <a:prstGeom prst="rect">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35" name="Freeform 34"/>
            <p:cNvSpPr/>
            <p:nvPr/>
          </p:nvSpPr>
          <p:spPr>
            <a:xfrm>
              <a:off x="3783894" y="3064641"/>
              <a:ext cx="757161" cy="770513"/>
            </a:xfrm>
            <a:custGeom>
              <a:avLst/>
              <a:gdLst>
                <a:gd name="connsiteX0" fmla="*/ 0 w 757161"/>
                <a:gd name="connsiteY0" fmla="*/ 385257 h 770513"/>
                <a:gd name="connsiteX1" fmla="*/ 378581 w 757161"/>
                <a:gd name="connsiteY1" fmla="*/ 0 h 770513"/>
                <a:gd name="connsiteX2" fmla="*/ 757162 w 757161"/>
                <a:gd name="connsiteY2" fmla="*/ 385257 h 770513"/>
                <a:gd name="connsiteX3" fmla="*/ 378581 w 757161"/>
                <a:gd name="connsiteY3" fmla="*/ 770514 h 770513"/>
                <a:gd name="connsiteX4" fmla="*/ 0 w 757161"/>
                <a:gd name="connsiteY4" fmla="*/ 385257 h 77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61" h="770513">
                  <a:moveTo>
                    <a:pt x="0" y="385257"/>
                  </a:moveTo>
                  <a:cubicBezTo>
                    <a:pt x="0" y="172485"/>
                    <a:pt x="169496" y="0"/>
                    <a:pt x="378581" y="0"/>
                  </a:cubicBezTo>
                  <a:cubicBezTo>
                    <a:pt x="587666" y="0"/>
                    <a:pt x="757162" y="172485"/>
                    <a:pt x="757162" y="385257"/>
                  </a:cubicBezTo>
                  <a:cubicBezTo>
                    <a:pt x="757162" y="598029"/>
                    <a:pt x="587666" y="770514"/>
                    <a:pt x="378581" y="770514"/>
                  </a:cubicBezTo>
                  <a:cubicBezTo>
                    <a:pt x="169496" y="770514"/>
                    <a:pt x="0" y="598029"/>
                    <a:pt x="0" y="385257"/>
                  </a:cubicBezTo>
                  <a:close/>
                </a:path>
              </a:pathLst>
            </a:custGeom>
            <a:solidFill>
              <a:srgbClr val="FFFF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0884" tIns="112839" rIns="110884" bIns="112839" numCol="1" spcCol="1270" anchor="ctr" anchorCtr="0">
              <a:noAutofit/>
            </a:bodyPr>
            <a:lstStyle/>
            <a:p>
              <a:pPr lvl="0" algn="ctr" defTabSz="1422400">
                <a:lnSpc>
                  <a:spcPct val="90000"/>
                </a:lnSpc>
                <a:spcBef>
                  <a:spcPct val="0"/>
                </a:spcBef>
                <a:spcAft>
                  <a:spcPct val="35000"/>
                </a:spcAft>
              </a:pPr>
              <a:r>
                <a:rPr lang="en-US" sz="8000" b="1" kern="1200" dirty="0">
                  <a:latin typeface="Times New Roman" pitchFamily="18" charset="0"/>
                  <a:cs typeface="Times New Roman" pitchFamily="18" charset="0"/>
                </a:rPr>
                <a:t>2</a:t>
              </a:r>
              <a:endParaRPr lang="vi-VN" sz="8000" b="1" kern="1200" dirty="0">
                <a:latin typeface="Times New Roman" pitchFamily="18" charset="0"/>
                <a:cs typeface="Times New Roman" pitchFamily="18" charset="0"/>
              </a:endParaRPr>
            </a:p>
          </p:txBody>
        </p:sp>
      </p:grpSp>
      <p:sp>
        <p:nvSpPr>
          <p:cNvPr id="36" name="Flowchart: Connector 35"/>
          <p:cNvSpPr/>
          <p:nvPr/>
        </p:nvSpPr>
        <p:spPr>
          <a:xfrm>
            <a:off x="4511832" y="4217277"/>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S"/>
          </a:p>
        </p:txBody>
      </p:sp>
      <p:grpSp>
        <p:nvGrpSpPr>
          <p:cNvPr id="42" name="Group 41"/>
          <p:cNvGrpSpPr/>
          <p:nvPr/>
        </p:nvGrpSpPr>
        <p:grpSpPr>
          <a:xfrm>
            <a:off x="2051720" y="4428946"/>
            <a:ext cx="2732914" cy="1370587"/>
            <a:chOff x="2051720" y="4428946"/>
            <a:chExt cx="2732914" cy="1370587"/>
          </a:xfrm>
        </p:grpSpPr>
        <p:sp>
          <p:nvSpPr>
            <p:cNvPr id="37" name="Donut 36"/>
            <p:cNvSpPr/>
            <p:nvPr/>
          </p:nvSpPr>
          <p:spPr>
            <a:xfrm>
              <a:off x="3762692" y="4436753"/>
              <a:ext cx="1021942" cy="1001063"/>
            </a:xfrm>
            <a:prstGeom prst="donut">
              <a:avLst>
                <a:gd name="adj" fmla="val 11010"/>
              </a:avLst>
            </a:prstGeom>
            <a:solidFill>
              <a:srgbClr val="FFFF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S"/>
            </a:p>
          </p:txBody>
        </p:sp>
        <p:sp>
          <p:nvSpPr>
            <p:cNvPr id="38" name="Rectangle 37"/>
            <p:cNvSpPr/>
            <p:nvPr/>
          </p:nvSpPr>
          <p:spPr>
            <a:xfrm>
              <a:off x="2051720" y="4428946"/>
              <a:ext cx="1877211" cy="1370587"/>
            </a:xfrm>
            <a:prstGeom prst="rect">
              <a:avLst/>
            </a:prstGeom>
            <a:blipFill>
              <a:blip r:embed="rId13"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S"/>
            </a:p>
          </p:txBody>
        </p:sp>
        <p:sp>
          <p:nvSpPr>
            <p:cNvPr id="39" name="Freeform 38"/>
            <p:cNvSpPr/>
            <p:nvPr/>
          </p:nvSpPr>
          <p:spPr>
            <a:xfrm>
              <a:off x="3887013" y="4547536"/>
              <a:ext cx="797054" cy="770583"/>
            </a:xfrm>
            <a:custGeom>
              <a:avLst/>
              <a:gdLst>
                <a:gd name="connsiteX0" fmla="*/ 0 w 797054"/>
                <a:gd name="connsiteY0" fmla="*/ 385292 h 770583"/>
                <a:gd name="connsiteX1" fmla="*/ 398527 w 797054"/>
                <a:gd name="connsiteY1" fmla="*/ 0 h 770583"/>
                <a:gd name="connsiteX2" fmla="*/ 797054 w 797054"/>
                <a:gd name="connsiteY2" fmla="*/ 385292 h 770583"/>
                <a:gd name="connsiteX3" fmla="*/ 398527 w 797054"/>
                <a:gd name="connsiteY3" fmla="*/ 770584 h 770583"/>
                <a:gd name="connsiteX4" fmla="*/ 0 w 797054"/>
                <a:gd name="connsiteY4" fmla="*/ 385292 h 77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54" h="770583">
                  <a:moveTo>
                    <a:pt x="0" y="385292"/>
                  </a:moveTo>
                  <a:cubicBezTo>
                    <a:pt x="0" y="172501"/>
                    <a:pt x="178427" y="0"/>
                    <a:pt x="398527" y="0"/>
                  </a:cubicBezTo>
                  <a:cubicBezTo>
                    <a:pt x="618627" y="0"/>
                    <a:pt x="797054" y="172501"/>
                    <a:pt x="797054" y="385292"/>
                  </a:cubicBezTo>
                  <a:cubicBezTo>
                    <a:pt x="797054" y="598083"/>
                    <a:pt x="618627" y="770584"/>
                    <a:pt x="398527" y="770584"/>
                  </a:cubicBezTo>
                  <a:cubicBezTo>
                    <a:pt x="178427" y="770584"/>
                    <a:pt x="0" y="598083"/>
                    <a:pt x="0" y="385292"/>
                  </a:cubicBezTo>
                  <a:close/>
                </a:path>
              </a:pathLst>
            </a:custGeom>
            <a:solidFill>
              <a:srgbClr val="7030A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6726" tIns="112849" rIns="116726" bIns="112849" numCol="1" spcCol="1270" anchor="ctr" anchorCtr="0">
              <a:noAutofit/>
            </a:bodyPr>
            <a:lstStyle/>
            <a:p>
              <a:pPr lvl="0" algn="ctr" defTabSz="1333500">
                <a:lnSpc>
                  <a:spcPct val="90000"/>
                </a:lnSpc>
                <a:spcBef>
                  <a:spcPct val="0"/>
                </a:spcBef>
                <a:spcAft>
                  <a:spcPct val="35000"/>
                </a:spcAft>
              </a:pPr>
              <a:r>
                <a:rPr lang="en-US" sz="7200" b="1" kern="1200" dirty="0">
                  <a:latin typeface="Times New Roman" pitchFamily="18" charset="0"/>
                  <a:cs typeface="Times New Roman" pitchFamily="18" charset="0"/>
                </a:rPr>
                <a:t>3</a:t>
              </a:r>
              <a:endParaRPr lang="vi-VN" sz="7200" b="1" kern="1200" dirty="0">
                <a:latin typeface="Times New Roman" pitchFamily="18" charset="0"/>
                <a:cs typeface="Times New Roman" pitchFamily="18" charset="0"/>
              </a:endParaRPr>
            </a:p>
          </p:txBody>
        </p:sp>
      </p:gr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6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6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7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7"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524500" y="3293914"/>
            <a:ext cx="6858000"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46437" y="3246437"/>
            <a:ext cx="685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15" y="-1"/>
            <a:ext cx="91440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V="1">
            <a:off x="27528" y="6453336"/>
            <a:ext cx="9144000" cy="40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6418" y="476672"/>
            <a:ext cx="8568952" cy="1200329"/>
          </a:xfrm>
          <a:prstGeom prst="rect">
            <a:avLst/>
          </a:prstGeom>
          <a:noFill/>
        </p:spPr>
        <p:txBody>
          <a:bodyPr wrap="square" lIns="91440" tIns="45720" rIns="91440" bIns="45720">
            <a:spAutoFit/>
          </a:bodyPr>
          <a:lstStyle/>
          <a:p>
            <a:r>
              <a:rPr lang="vi-VN" sz="3600" b="1" dirty="0">
                <a:solidFill>
                  <a:srgbClr val="FF0000"/>
                </a:solidFill>
                <a:latin typeface="+mj-lt"/>
              </a:rPr>
              <a:t>Theo các con trong ba cô con gái ai là người hiếu thảo? vì sao?</a:t>
            </a:r>
          </a:p>
        </p:txBody>
      </p:sp>
      <p:sp>
        <p:nvSpPr>
          <p:cNvPr id="8" name="Rectangle 7"/>
          <p:cNvSpPr/>
          <p:nvPr/>
        </p:nvSpPr>
        <p:spPr>
          <a:xfrm>
            <a:off x="864390" y="2492896"/>
            <a:ext cx="7830932" cy="1200329"/>
          </a:xfrm>
          <a:prstGeom prst="rect">
            <a:avLst/>
          </a:prstGeom>
          <a:noFill/>
        </p:spPr>
        <p:txBody>
          <a:bodyPr wrap="square" lIns="91440" tIns="45720" rIns="91440" bIns="45720">
            <a:spAutoFit/>
          </a:bodyPr>
          <a:lstStyle/>
          <a:p>
            <a:r>
              <a:rPr lang="vi-VN" sz="3600" b="1" dirty="0">
                <a:solidFill>
                  <a:srgbClr val="00B0F0"/>
                </a:solidFill>
                <a:latin typeface="Times New Roman" pitchFamily="18" charset="0"/>
                <a:cs typeface="Times New Roman" pitchFamily="18" charset="0"/>
              </a:rPr>
              <a:t>Để tỏa lòng hiếu thảo với bố mẹ con phải làm gì?</a:t>
            </a:r>
          </a:p>
        </p:txBody>
      </p:sp>
      <p:sp>
        <p:nvSpPr>
          <p:cNvPr id="9" name="Rectangle 8"/>
          <p:cNvSpPr/>
          <p:nvPr/>
        </p:nvSpPr>
        <p:spPr>
          <a:xfrm>
            <a:off x="662511" y="4668381"/>
            <a:ext cx="8568952" cy="1200329"/>
          </a:xfrm>
          <a:prstGeom prst="rect">
            <a:avLst/>
          </a:prstGeom>
          <a:noFill/>
        </p:spPr>
        <p:txBody>
          <a:bodyPr wrap="square" lIns="91440" tIns="45720" rIns="91440" bIns="45720">
            <a:spAutoFit/>
          </a:bodyPr>
          <a:lstStyle/>
          <a:p>
            <a:r>
              <a:rPr lang="en-US" sz="3600" b="1" dirty="0" err="1">
                <a:solidFill>
                  <a:srgbClr val="7030A0"/>
                </a:solidFill>
                <a:latin typeface="Times New Roman" pitchFamily="18" charset="0"/>
                <a:cs typeface="Times New Roman" pitchFamily="18" charset="0"/>
              </a:rPr>
              <a:t>Nếu</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khi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nghe</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nói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mẹ</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bị</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ốm</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sẽ</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làm</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gì</a:t>
            </a:r>
            <a:r>
              <a:rPr lang="en-US" sz="3600" b="1" dirty="0">
                <a:solidFill>
                  <a:srgbClr val="7030A0"/>
                </a:solidFill>
                <a:latin typeface="Times New Roman" pitchFamily="18" charset="0"/>
                <a:cs typeface="Times New Roman" pitchFamily="18" charset="0"/>
              </a:rPr>
              <a:t>? </a:t>
            </a:r>
            <a:endParaRPr lang="en-US" sz="36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5378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04" y="116632"/>
            <a:ext cx="8928992" cy="6624736"/>
          </a:xfrm>
          <a:prstGeom prst="rect">
            <a:avLst/>
          </a:prstGeom>
        </p:spPr>
      </p:pic>
      <p:sp>
        <p:nvSpPr>
          <p:cNvPr id="3" name="Rectangle 2"/>
          <p:cNvSpPr/>
          <p:nvPr/>
        </p:nvSpPr>
        <p:spPr>
          <a:xfrm>
            <a:off x="755575" y="2348880"/>
            <a:ext cx="7632848" cy="1569660"/>
          </a:xfrm>
          <a:prstGeom prst="rect">
            <a:avLst/>
          </a:prstGeom>
          <a:noFill/>
        </p:spPr>
        <p:txBody>
          <a:bodyPr wrap="square" lIns="91440" tIns="45720" rIns="91440" bIns="45720">
            <a:spAutoFit/>
          </a:bodyPr>
          <a:lstStyle/>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TRẺ KỂ LẠI TRUYỆN QUA TRANH</a:t>
            </a:r>
          </a:p>
        </p:txBody>
      </p:sp>
      <p:pic>
        <p:nvPicPr>
          <p:cNvPr id="4" name="Picture 2" descr="Picture9"/>
          <p:cNvPicPr>
            <a:picLocks noChangeAspect="1" noChangeArrowheads="1" noCrop="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flipH="1">
            <a:off x="2195736" y="91604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icture9"/>
          <p:cNvPicPr>
            <a:picLocks noChangeAspect="1" noChangeArrowheads="1" noCrop="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rot="1516607">
            <a:off x="5682526" y="923635"/>
            <a:ext cx="122413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rot="18799090" flipH="1">
            <a:off x="1500411" y="391854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rot="10951588" flipH="1">
            <a:off x="5004048" y="4235387"/>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09600" y="425884"/>
            <a:ext cx="609600" cy="609600"/>
          </a:xfrm>
          <a:prstGeom prst="rect">
            <a:avLst/>
          </a:prstGeom>
        </p:spPr>
      </p:pic>
    </p:spTree>
    <p:custDataLst>
      <p:tags r:id="rId1"/>
    </p:custDataLst>
    <p:extLst>
      <p:ext uri="{BB962C8B-B14F-4D97-AF65-F5344CB8AC3E}">
        <p14:creationId xmlns:p14="http://schemas.microsoft.com/office/powerpoint/2010/main" val="28012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0158709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6559878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3745465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774747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13662948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823921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34919072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8950" y="0"/>
            <a:ext cx="9096364" cy="6834305"/>
          </a:xfrm>
        </p:spPr>
      </p:pic>
      <p:sp>
        <p:nvSpPr>
          <p:cNvPr id="2" name="Title 1"/>
          <p:cNvSpPr>
            <a:spLocks noGrp="1"/>
          </p:cNvSpPr>
          <p:nvPr>
            <p:ph type="title"/>
            <p:custDataLst>
              <p:tags r:id="rId3"/>
            </p:custDataLst>
          </p:nvPr>
        </p:nvSpPr>
        <p:spPr>
          <a:xfrm>
            <a:off x="565212" y="116632"/>
            <a:ext cx="8229600" cy="853155"/>
          </a:xfrm>
        </p:spPr>
        <p:txBody>
          <a:bodyPr>
            <a:normAutofit/>
          </a:bodyPr>
          <a:lstStyle/>
          <a:p>
            <a:r>
              <a:rPr lang="en-US" sz="3600" b="1" dirty="0">
                <a:solidFill>
                  <a:srgbClr val="FF0000"/>
                </a:solidFill>
                <a:latin typeface="Times New Roman" pitchFamily="18" charset="0"/>
                <a:cs typeface="Times New Roman" pitchFamily="18" charset="0"/>
              </a:rPr>
              <a:t>MỤC ĐÍCH YÊU CẦU</a:t>
            </a:r>
            <a:endParaRPr lang="vi-VN" sz="3600" b="1" dirty="0">
              <a:solidFill>
                <a:srgbClr val="FF0000"/>
              </a:solidFill>
              <a:latin typeface="Times New Roman" pitchFamily="18" charset="0"/>
              <a:cs typeface="Times New Roman" pitchFamily="18" charset="0"/>
            </a:endParaRPr>
          </a:p>
        </p:txBody>
      </p:sp>
      <p:sp>
        <p:nvSpPr>
          <p:cNvPr id="5" name="Title 1"/>
          <p:cNvSpPr txBox="1">
            <a:spLocks/>
          </p:cNvSpPr>
          <p:nvPr>
            <p:custDataLst>
              <p:tags r:id="rId4"/>
            </p:custDataLst>
          </p:nvPr>
        </p:nvSpPr>
        <p:spPr>
          <a:xfrm>
            <a:off x="663059" y="40050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600" b="1" dirty="0">
                <a:solidFill>
                  <a:srgbClr val="0070C0"/>
                </a:solidFill>
                <a:latin typeface="Times New Roman" pitchFamily="18" charset="0"/>
                <a:cs typeface="Times New Roman" pitchFamily="18" charset="0"/>
              </a:rPr>
              <a:t>CHUẨN BỊ</a:t>
            </a:r>
            <a:endParaRPr lang="vi-VN" sz="3600" b="1" dirty="0">
              <a:solidFill>
                <a:srgbClr val="0070C0"/>
              </a:solidFill>
              <a:latin typeface="Times New Roman" pitchFamily="18" charset="0"/>
              <a:cs typeface="Times New Roman" pitchFamily="18" charset="0"/>
            </a:endParaRPr>
          </a:p>
        </p:txBody>
      </p:sp>
      <p:sp>
        <p:nvSpPr>
          <p:cNvPr id="6" name="Title 1"/>
          <p:cNvSpPr txBox="1">
            <a:spLocks/>
          </p:cNvSpPr>
          <p:nvPr>
            <p:custDataLst>
              <p:tags r:id="rId5"/>
            </p:custDataLst>
          </p:nvPr>
        </p:nvSpPr>
        <p:spPr>
          <a:xfrm>
            <a:off x="1331640" y="908720"/>
            <a:ext cx="6696744" cy="2151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ct val="50000"/>
              </a:spcBef>
              <a:buFontTx/>
              <a:buChar char="-"/>
            </a:pPr>
            <a:endParaRPr lang="en-US" sz="2400" b="1" dirty="0">
              <a:solidFill>
                <a:srgbClr val="FF00FF"/>
              </a:solidFill>
            </a:endParaRPr>
          </a:p>
        </p:txBody>
      </p:sp>
      <p:sp>
        <p:nvSpPr>
          <p:cNvPr id="7" name="Title 1"/>
          <p:cNvSpPr txBox="1">
            <a:spLocks/>
          </p:cNvSpPr>
          <p:nvPr>
            <p:custDataLst>
              <p:tags r:id="rId6"/>
            </p:custDataLst>
          </p:nvPr>
        </p:nvSpPr>
        <p:spPr>
          <a:xfrm>
            <a:off x="1495846" y="5013176"/>
            <a:ext cx="64807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a:r>
              <a:rPr lang="vi-VN" sz="2800" dirty="0"/>
              <a:t>- Máy tính, tivi, các slide bài giảng có nội dung câu truyện.</a:t>
            </a:r>
            <a:endParaRPr lang="en-US" sz="2800" dirty="0"/>
          </a:p>
        </p:txBody>
      </p:sp>
      <p:sp>
        <p:nvSpPr>
          <p:cNvPr id="3" name="Rectangle 2"/>
          <p:cNvSpPr/>
          <p:nvPr/>
        </p:nvSpPr>
        <p:spPr>
          <a:xfrm>
            <a:off x="1495846" y="1083913"/>
            <a:ext cx="6084676" cy="3108543"/>
          </a:xfrm>
          <a:prstGeom prst="rect">
            <a:avLst/>
          </a:prstGeom>
        </p:spPr>
        <p:txBody>
          <a:bodyPr wrap="square">
            <a:spAutoFit/>
          </a:bodyPr>
          <a:lstStyle/>
          <a:p>
            <a:pPr algn="just"/>
            <a:r>
              <a:rPr lang="vi-VN" sz="2800" dirty="0">
                <a:latin typeface="+mj-lt"/>
              </a:rPr>
              <a:t>Trẻ hiểu nội dung truyện, nói được tên truyện, tên các nhân vật trong truyện. Biết kể lại được truyện theo cách hiểu của mình qua tranh. Kể lại được truyện qua tranh, nhanh nhẹn khéo léo tham gia trò chơi.</a:t>
            </a:r>
            <a:r>
              <a:rPr lang="en-US" sz="2800" dirty="0">
                <a:latin typeface="+mj-lt"/>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cha me,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12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iterate type="wd">
                                    <p:tmPct val="10000"/>
                                  </p:iterate>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285"/>
            <a:ext cx="9144000" cy="6858000"/>
          </a:xfrm>
          <a:prstGeom prst="rect">
            <a:avLst/>
          </a:prstGeom>
        </p:spPr>
      </p:pic>
      <p:sp>
        <p:nvSpPr>
          <p:cNvPr id="4" name="Rectangle 3"/>
          <p:cNvSpPr/>
          <p:nvPr/>
        </p:nvSpPr>
        <p:spPr>
          <a:xfrm>
            <a:off x="1067600" y="2780928"/>
            <a:ext cx="7056784" cy="151216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itchFamily="18" charset="0"/>
                <a:cs typeface="Times New Roman" pitchFamily="18" charset="0"/>
              </a:rPr>
              <a:t>TRÒ CH</a:t>
            </a:r>
            <a:r>
              <a:rPr lang="vi-VN" sz="4000" b="1" dirty="0">
                <a:solidFill>
                  <a:srgbClr val="FF0000"/>
                </a:solidFill>
                <a:latin typeface="Times New Roman" pitchFamily="18" charset="0"/>
                <a:cs typeface="Times New Roman" pitchFamily="18" charset="0"/>
              </a:rPr>
              <a:t>Ơ</a:t>
            </a:r>
            <a:r>
              <a:rPr lang="en-US" sz="4000" b="1" dirty="0">
                <a:solidFill>
                  <a:srgbClr val="FF0000"/>
                </a:solidFill>
                <a:latin typeface="Times New Roman" pitchFamily="18" charset="0"/>
                <a:cs typeface="Times New Roman" pitchFamily="18" charset="0"/>
              </a:rPr>
              <a:t>I AI NHANH NHẤT</a:t>
            </a:r>
            <a:endParaRPr lang="vi-VN" sz="4000" b="1" dirty="0">
              <a:solidFill>
                <a:srgbClr val="FF0000"/>
              </a:solidFill>
              <a:latin typeface="Times New Roman" pitchFamily="18" charset="0"/>
              <a:cs typeface="Times New Roman" pitchFamily="18"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609600" y="764704"/>
            <a:ext cx="609600" cy="609600"/>
          </a:xfrm>
          <a:prstGeom prst="rect">
            <a:avLst/>
          </a:prstGeom>
        </p:spPr>
      </p:pic>
      <p:pic>
        <p:nvPicPr>
          <p:cNvPr id="5" name="Picture 2" descr="Picture9"/>
          <p:cNvPicPr>
            <a:picLocks noChangeAspect="1" noChangeArrowheads="1" noCrop="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690130" y="45720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3491880" y="76470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rot="19015147" flipH="1">
            <a:off x="6421217" y="48237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Picture9"/>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1188640" y="-28500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icture9"/>
          <p:cNvPicPr>
            <a:picLocks noChangeAspect="1" noChangeArrowheads="1" noCrop="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flipV="1">
            <a:off x="8748464" y="5373216"/>
            <a:ext cx="1513662" cy="133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Picture9"/>
          <p:cNvPicPr>
            <a:picLocks noChangeAspect="1" noChangeArrowheads="1" noCrop="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rot="17699378" flipH="1">
            <a:off x="372275" y="549791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Picture9"/>
          <p:cNvPicPr>
            <a:picLocks noChangeAspect="1" noChangeArrowheads="1" noCrop="1"/>
          </p:cNvPicPr>
          <p:nvPr>
            <p:custDataLst>
              <p:tags r:id="rId10"/>
            </p:custDataLst>
          </p:nvPr>
        </p:nvPicPr>
        <p:blipFill>
          <a:blip r:embed="rId17">
            <a:extLst>
              <a:ext uri="{28A0092B-C50C-407E-A947-70E740481C1C}">
                <a14:useLocalDpi xmlns:a14="http://schemas.microsoft.com/office/drawing/2010/main" val="0"/>
              </a:ext>
            </a:extLst>
          </a:blip>
          <a:srcRect/>
          <a:stretch>
            <a:fillRect/>
          </a:stretch>
        </p:blipFill>
        <p:spPr bwMode="auto">
          <a:xfrm rot="15562774" flipH="1">
            <a:off x="3635896" y="4801725"/>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Picture9"/>
          <p:cNvPicPr>
            <a:picLocks noChangeAspect="1" noChangeArrowheads="1" noCrop="1"/>
          </p:cNvPicPr>
          <p:nvPr>
            <p:custDataLst>
              <p:tags r:id="rId11"/>
            </p:custDataLst>
          </p:nvPr>
        </p:nvPicPr>
        <p:blipFill>
          <a:blip r:embed="rId17">
            <a:extLst>
              <a:ext uri="{28A0092B-C50C-407E-A947-70E740481C1C}">
                <a14:useLocalDpi xmlns:a14="http://schemas.microsoft.com/office/drawing/2010/main" val="0"/>
              </a:ext>
            </a:extLst>
          </a:blip>
          <a:srcRect/>
          <a:stretch>
            <a:fillRect/>
          </a:stretch>
        </p:blipFill>
        <p:spPr bwMode="auto">
          <a:xfrm rot="11225450" flipH="1">
            <a:off x="6959122" y="439037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6465238"/>
      </p:ext>
    </p:extLst>
  </p:cSld>
  <p:clrMapOvr>
    <a:masterClrMapping/>
  </p:clrMapOvr>
  <p:transition spd="slow">
    <p:push dir="u"/>
    <p:sndAc>
      <p:stSnd>
        <p:snd r:embed="rId1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1.3876E-7 C 0.00174 0.0074 0.0007 0.01642 0.00642 0.02082 C 0.00886 0.02267 0.01424 0.02429 0.01424 0.02429 C 0.02813 0.02267 0.04167 0.02058 0.05573 0.01897 C 0.05747 0.0185 0.05903 0.01804 0.06094 0.01735 C 0.06354 0.01642 0.06875 0.01388 0.06875 0.01388 C 0.09618 -0.0104 0.1099 -0.00555 0.1467 -0.00694 C 0.16163 -0.01226 0.16823 -0.00994 0.18698 -0.00879 C 0.1941 -0.0067 0.2007 -0.00485 0.20764 -0.00185 C 0.21302 0.00278 0.21892 0.00463 0.22465 0.00856 C 0.225 0.01041 0.22465 0.01318 0.22587 0.01388 C 0.22691 0.01434 0.23837 0.00948 0.23993 0.00856 C 0.24618 0.00925 0.25243 0.00856 0.25816 0.01041 C 0.26042 0.0111 0.26163 0.01434 0.26337 0.0155 C 0.2658 0.01712 0.27118 0.01897 0.27118 0.01897 C 0.27379 0.02243 0.27691 0.02521 0.27899 0.02937 C 0.2809 0.03284 0.2842 0.03978 0.2842 0.03978 C 0.28611 0.04695 0.28906 0.05435 0.29219 0.06059 C 0.29288 0.06406 0.29392 0.06753 0.29479 0.071 C 0.29566 0.07493 0.3 0.08118 0.3 0.08118 C 0.30156 0.09274 0.30261 0.10037 0.31024 0.10731 C 0.31198 0.11078 0.31354 0.11402 0.31545 0.11725 C 0.31806 0.12257 0.31823 0.13021 0.32188 0.1346 C 0.32431 0.13761 0.32969 0.14177 0.32969 0.14177 C 0.33333 0.14871 0.33698 0.15171 0.34149 0.15726 C 0.34965 0.16721 0.34792 0.16721 0.35712 0.17091 C 0.36059 0.17392 0.36233 0.1753 0.36493 0.17993 C 0.36684 0.18317 0.36997 0.19034 0.36997 0.19034 C 0.3724 0.20005 0.37222 0.20699 0.37778 0.21439 C 0.38264 0.23266 0.36979 0.26226 0.38438 0.27498 C 0.38993 0.28631 0.4007 0.29441 0.41024 0.29926 C 0.41424 0.30736 0.41823 0.31846 0.42327 0.32516 C 0.42379 0.32701 0.42379 0.3291 0.42465 0.33048 C 0.42882 0.33742 0.4283 0.33071 0.4283 0.33557 " pathEditMode="relative" ptsTypes="fffffffffffffffffffffffffffffffffA">
                                      <p:cBhvr>
                                        <p:cTn id="6" dur="2000" fill="hold"/>
                                        <p:tgtEl>
                                          <p:spTgt spid="8"/>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14" name="camera.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44444E-6 6.33673E-6 C -0.00244 -0.03168 -0.01771 -0.06406 -0.03889 -0.07955 C -0.04809 -0.08626 -0.06007 -0.08649 -0.07014 -0.08996 C -0.0849 -0.08949 -0.12066 -0.08279 -0.1415 -0.09158 C -0.15504 -0.10337 -0.17414 -0.10291 -0.18959 -0.1073 C -0.19566 -0.11517 -0.20278 -0.12696 -0.20521 -0.13829 C -0.20712 -0.14685 -0.20712 -0.15587 -0.20903 -0.16443 C -0.21007 -0.18917 -0.20782 -0.19426 -0.21424 -0.21114 C -0.21632 -0.2308 -0.21719 -0.24999 -0.21823 -0.26988 C -0.21841 -0.27428 -0.21823 -0.2863 -0.22084 -0.29232 C -0.2224 -0.29602 -0.22605 -0.30272 -0.22605 -0.30272 C -0.22761 -0.31359 -0.23004 -0.32354 -0.23247 -0.33394 C -0.2349 -0.37418 -0.24514 -0.41373 -0.26112 -0.44796 C -0.2632 -0.45721 -0.26841 -0.46646 -0.27275 -0.47409 C -0.27709 -0.49329 -0.27414 -0.48612 -0.27917 -0.49653 C -0.28125 -0.50647 -0.28594 -0.51364 -0.28959 -0.52243 C -0.29132 -0.52682 -0.2915 -0.53237 -0.29358 -0.5363 C -0.29497 -0.53885 -0.2974 -0.5407 -0.29879 -0.54324 C -0.3066 -0.55712 -0.30643 -0.56336 -0.31823 -0.57076 C -0.32171 -0.57562 -0.32448 -0.58256 -0.32865 -0.58649 C -0.33334 -0.59088 -0.34011 -0.59296 -0.34549 -0.59504 C -0.35105 -0.59389 -0.35695 -0.59389 -0.36233 -0.59158 C -0.36407 -0.59088 -0.36441 -0.58603 -0.36615 -0.58649 C -0.36858 -0.58695 -0.36928 -0.59158 -0.37136 -0.59343 C -0.37257 -0.59458 -0.37396 -0.59458 -0.37535 -0.59504 C -0.38438 -0.60291 -0.38507 -0.6036 -0.39619 -0.60545 C -0.4073 -0.6043 -0.41025 -0.60545 -0.41823 -0.59851 C -0.42084 -0.58764 -0.41719 -0.59805 -0.42344 -0.59158 C -0.42466 -0.59042 -0.425 -0.58788 -0.42605 -0.58649 C -0.42917 -0.58233 -0.43369 -0.58117 -0.43768 -0.57955 C -0.44098 -0.57284 -0.44375 -0.57307 -0.44931 -0.57076 C -0.45191 -0.56961 -0.45712 -0.56752 -0.45712 -0.56752 C -0.46112 -0.56221 -0.46546 -0.55943 -0.47014 -0.55527 C -0.47275 -0.5481 -0.47431 -0.54417 -0.47917 -0.53977 C -0.47969 -0.53792 -0.47987 -0.53607 -0.48056 -0.53445 C -0.48125 -0.5326 -0.48264 -0.53122 -0.48316 -0.52937 C -0.48629 -0.5185 -0.48282 -0.5104 -0.49098 -0.50346 C -0.49237 -0.49768 -0.49219 -0.49999 -0.49219 -0.49653 " pathEditMode="relative" ptsTypes="fffffffffffffffffffffffffffffffffffffA">
                                      <p:cBhvr>
                                        <p:cTn id="10" dur="2000" fill="hold"/>
                                        <p:tgtEl>
                                          <p:spTgt spid="9"/>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14" name="camer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55009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561973"/>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912" y="5149425"/>
            <a:ext cx="1726840"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2160" y="5140244"/>
            <a:ext cx="1758259" cy="118984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9526" y="5149425"/>
            <a:ext cx="1923964" cy="118470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15665" y="5149425"/>
            <a:ext cx="1704460" cy="1194707"/>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43768" y="2097628"/>
            <a:ext cx="609600" cy="609600"/>
          </a:xfrm>
          <a:prstGeom prst="rect">
            <a:avLst/>
          </a:prstGeom>
        </p:spPr>
      </p:pic>
      <p:sp>
        <p:nvSpPr>
          <p:cNvPr id="27" name="Rectangle 26"/>
          <p:cNvSpPr/>
          <p:nvPr/>
        </p:nvSpPr>
        <p:spPr>
          <a:xfrm>
            <a:off x="2526872" y="45269"/>
            <a:ext cx="3528391" cy="47860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cs typeface="Times New Roman" pitchFamily="18" charset="0"/>
              </a:rPr>
              <a:t>TRÒ CH</a:t>
            </a:r>
            <a:r>
              <a:rPr lang="vi-VN" b="1" dirty="0">
                <a:solidFill>
                  <a:srgbClr val="FF0000"/>
                </a:solidFill>
                <a:latin typeface="Times New Roman" pitchFamily="18" charset="0"/>
                <a:cs typeface="Times New Roman" pitchFamily="18" charset="0"/>
              </a:rPr>
              <a:t>Ơ</a:t>
            </a:r>
            <a:r>
              <a:rPr lang="en-US" b="1" dirty="0">
                <a:solidFill>
                  <a:srgbClr val="FF0000"/>
                </a:solidFill>
                <a:latin typeface="Times New Roman" pitchFamily="18" charset="0"/>
                <a:cs typeface="Times New Roman" pitchFamily="18" charset="0"/>
              </a:rPr>
              <a:t>I AI NHANH NHẤT</a:t>
            </a:r>
            <a:endParaRPr lang="vi-VN"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0161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66667E-6 -1.59112E-6 L 1.66667E-6 -0.4852 " pathEditMode="relative" rAng="0" ptsTypes="AA">
                                      <p:cBhvr>
                                        <p:cTn id="45" dur="2000" fill="hold"/>
                                        <p:tgtEl>
                                          <p:spTgt spid="3"/>
                                        </p:tgtEl>
                                        <p:attrNameLst>
                                          <p:attrName>ppt_x</p:attrName>
                                          <p:attrName>ppt_y</p:attrName>
                                        </p:attrNameLst>
                                      </p:cBhvr>
                                      <p:rCtr x="0" y="-24260"/>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88889E-6 2.34968E-6 L 0.45903 -0.49306 " pathEditMode="relative" rAng="0" ptsTypes="AA">
                                      <p:cBhvr>
                                        <p:cTn id="50" dur="2000" fill="hold"/>
                                        <p:tgtEl>
                                          <p:spTgt spid="4"/>
                                        </p:tgtEl>
                                        <p:attrNameLst>
                                          <p:attrName>ppt_x</p:attrName>
                                          <p:attrName>ppt_y</p:attrName>
                                        </p:attrNameLst>
                                      </p:cBhvr>
                                      <p:rCtr x="22951" y="-24653"/>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4.44444E-6 -3.98705E-6 L -0.23612 -0.48381 " pathEditMode="relative" rAng="0" ptsTypes="AA">
                                      <p:cBhvr>
                                        <p:cTn id="55" dur="2000" fill="hold"/>
                                        <p:tgtEl>
                                          <p:spTgt spid="5"/>
                                        </p:tgtEl>
                                        <p:attrNameLst>
                                          <p:attrName>ppt_x</p:attrName>
                                          <p:attrName>ppt_y</p:attrName>
                                        </p:attrNameLst>
                                      </p:cBhvr>
                                      <p:rCtr x="-11806" y="-24191"/>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0158 2.21092E-6 L -0.23924 -0.48451 " pathEditMode="relative" rAng="0" ptsTypes="AA">
                                      <p:cBhvr>
                                        <p:cTn id="60" dur="2000" fill="hold"/>
                                        <p:tgtEl>
                                          <p:spTgt spid="6"/>
                                        </p:tgtEl>
                                        <p:attrNameLst>
                                          <p:attrName>ppt_x</p:attrName>
                                          <p:attrName>ppt_y</p:attrName>
                                        </p:attrNameLst>
                                      </p:cBhvr>
                                      <p:rCtr x="-12760" y="-24237"/>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772" y="5149425"/>
            <a:ext cx="1791159"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6210" y="5085184"/>
            <a:ext cx="1720831" cy="1254085"/>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8276" y="5090050"/>
            <a:ext cx="1744544" cy="1254085"/>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r="5285"/>
          <a:stretch/>
        </p:blipFill>
        <p:spPr>
          <a:xfrm>
            <a:off x="6876256" y="5090047"/>
            <a:ext cx="1812977" cy="1254085"/>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666690" y="1562100"/>
            <a:ext cx="609600" cy="609600"/>
          </a:xfrm>
          <a:prstGeom prst="rect">
            <a:avLst/>
          </a:prstGeom>
        </p:spPr>
      </p:pic>
    </p:spTree>
    <p:custDataLst>
      <p:tags r:id="rId1"/>
    </p:custDataLst>
    <p:extLst>
      <p:ext uri="{BB962C8B-B14F-4D97-AF65-F5344CB8AC3E}">
        <p14:creationId xmlns:p14="http://schemas.microsoft.com/office/powerpoint/2010/main" val="268582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3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1.59112E-6 L 0.66024 -0.46415 " pathEditMode="relative" rAng="0" ptsTypes="AA">
                                      <p:cBhvr>
                                        <p:cTn id="45" dur="2000" fill="hold"/>
                                        <p:tgtEl>
                                          <p:spTgt spid="3"/>
                                        </p:tgtEl>
                                        <p:attrNameLst>
                                          <p:attrName>ppt_x</p:attrName>
                                          <p:attrName>ppt_y</p:attrName>
                                        </p:attrNameLst>
                                      </p:cBhvr>
                                      <p:rCtr x="33003" y="-23219"/>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4.16667E-6 9.25069E-8 L -0.23768 -0.45837 " pathEditMode="relative" rAng="0" ptsTypes="AA">
                                      <p:cBhvr>
                                        <p:cTn id="50" dur="2000" fill="hold"/>
                                        <p:tgtEl>
                                          <p:spTgt spid="4"/>
                                        </p:tgtEl>
                                        <p:attrNameLst>
                                          <p:attrName>ppt_x</p:attrName>
                                          <p:attrName>ppt_y</p:attrName>
                                        </p:attrNameLst>
                                      </p:cBhvr>
                                      <p:rCtr x="-11892" y="-229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5.55556E-7 -3.70953E-6 L -0.26285 -0.45906 " pathEditMode="relative" rAng="0" ptsTypes="AA">
                                      <p:cBhvr>
                                        <p:cTn id="55" dur="2000" fill="hold"/>
                                        <p:tgtEl>
                                          <p:spTgt spid="5"/>
                                        </p:tgtEl>
                                        <p:attrNameLst>
                                          <p:attrName>ppt_x</p:attrName>
                                          <p:attrName>ppt_y</p:attrName>
                                        </p:attrNameLst>
                                      </p:cBhvr>
                                      <p:rCtr x="-13142" y="-22965"/>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7 2.34968E-6 L -0.2599 -0.46161 " pathEditMode="relative" rAng="0" ptsTypes="AA">
                                      <p:cBhvr>
                                        <p:cTn id="60" dur="2000" fill="hold"/>
                                        <p:tgtEl>
                                          <p:spTgt spid="6"/>
                                        </p:tgtEl>
                                        <p:attrNameLst>
                                          <p:attrName>ppt_x</p:attrName>
                                          <p:attrName>ppt_y</p:attrName>
                                        </p:attrNameLst>
                                      </p:cBhvr>
                                      <p:rCtr x="-13003" y="-23080"/>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846" y="5097273"/>
            <a:ext cx="1720831" cy="125408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581" y="5123948"/>
            <a:ext cx="1744544" cy="1254085"/>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r="5285"/>
          <a:stretch/>
        </p:blipFill>
        <p:spPr>
          <a:xfrm>
            <a:off x="4729470" y="5097273"/>
            <a:ext cx="1812977" cy="1254085"/>
          </a:xfrm>
          <a:prstGeom prst="rect">
            <a:avLst/>
          </a:prstGeom>
        </p:spPr>
      </p:pic>
      <p:grpSp>
        <p:nvGrpSpPr>
          <p:cNvPr id="8" name="Group 7"/>
          <p:cNvGrpSpPr/>
          <p:nvPr/>
        </p:nvGrpSpPr>
        <p:grpSpPr>
          <a:xfrm>
            <a:off x="2845180" y="5123949"/>
            <a:ext cx="1603584" cy="1280576"/>
            <a:chOff x="2845180" y="5123949"/>
            <a:chExt cx="1603584" cy="1280576"/>
          </a:xfrm>
        </p:grpSpPr>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5180" y="5123949"/>
              <a:ext cx="1603584" cy="1203659"/>
            </a:xfrm>
            <a:prstGeom prst="rect">
              <a:avLst/>
            </a:prstGeom>
          </p:spPr>
        </p:pic>
        <p:pic>
          <p:nvPicPr>
            <p:cNvPr id="7" name="Picture 6"/>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7864" y="5550288"/>
              <a:ext cx="903051" cy="854237"/>
            </a:xfrm>
            <a:prstGeom prst="rect">
              <a:avLst/>
            </a:prstGeom>
          </p:spPr>
        </p:pic>
      </p:grpSp>
      <p:pic>
        <p:nvPicPr>
          <p:cNvPr id="10"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97725" y="1792828"/>
            <a:ext cx="609600" cy="609600"/>
          </a:xfrm>
          <a:prstGeom prst="rect">
            <a:avLst/>
          </a:prstGeom>
        </p:spPr>
      </p:pic>
    </p:spTree>
    <p:custDataLst>
      <p:tags r:id="rId1"/>
    </p:custDataLst>
    <p:extLst>
      <p:ext uri="{BB962C8B-B14F-4D97-AF65-F5344CB8AC3E}">
        <p14:creationId xmlns:p14="http://schemas.microsoft.com/office/powerpoint/2010/main" val="37284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camera.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camera.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camera.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6" name="camera.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6" name="camera.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6" name="camera.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0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4.16667E-6 -4.62535E-8 L 0.23421 -0.46022 " pathEditMode="relative" rAng="0" ptsTypes="AA">
                                      <p:cBhvr>
                                        <p:cTn id="45" dur="2000" fill="hold"/>
                                        <p:tgtEl>
                                          <p:spTgt spid="4"/>
                                        </p:tgtEl>
                                        <p:attrNameLst>
                                          <p:attrName>ppt_x</p:attrName>
                                          <p:attrName>ppt_y</p:attrName>
                                        </p:attrNameLst>
                                      </p:cBhvr>
                                      <p:rCtr x="11701" y="-23011"/>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22222E-6 -1.59112E-6 L -0.23698 -0.46415 " pathEditMode="relative" rAng="0" ptsTypes="AA">
                                      <p:cBhvr>
                                        <p:cTn id="50" dur="2000" fill="hold"/>
                                        <p:tgtEl>
                                          <p:spTgt spid="5"/>
                                        </p:tgtEl>
                                        <p:attrNameLst>
                                          <p:attrName>ppt_x</p:attrName>
                                          <p:attrName>ppt_y</p:attrName>
                                        </p:attrNameLst>
                                      </p:cBhvr>
                                      <p:rCtr x="-11858" y="-232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94444E-6 -3.98705E-6 L 0.22691 -0.46276 " pathEditMode="relative" rAng="0" ptsTypes="AA">
                                      <p:cBhvr>
                                        <p:cTn id="55" dur="2000" fill="hold"/>
                                        <p:tgtEl>
                                          <p:spTgt spid="6"/>
                                        </p:tgtEl>
                                        <p:attrNameLst>
                                          <p:attrName>ppt_x</p:attrName>
                                          <p:attrName>ppt_y</p:attrName>
                                        </p:attrNameLst>
                                      </p:cBhvr>
                                      <p:rCtr x="11337" y="-23150"/>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72222E-6 -1.72988E-6 L -0.19809 -0.466 " pathEditMode="relative" rAng="0" ptsTypes="AA">
                                      <p:cBhvr>
                                        <p:cTn id="60" dur="2000" fill="hold"/>
                                        <p:tgtEl>
                                          <p:spTgt spid="8"/>
                                        </p:tgtEl>
                                        <p:attrNameLst>
                                          <p:attrName>ppt_x</p:attrName>
                                          <p:attrName>ppt_y</p:attrName>
                                        </p:attrNameLst>
                                      </p:cBhvr>
                                      <p:rCtr x="-9913" y="-23312"/>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8"/>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bldLst>
      <p:bldP spid="2" grpId="0" animBg="1"/>
      <p:bldP spid="47" grpId="0" animBg="1"/>
      <p:bldP spid="48" grpId="0" animBg="1"/>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14942" y="1559905"/>
            <a:ext cx="7114127" cy="1384995"/>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NHẬN XÉT GIÁO DỤC BÀI DẠY</a:t>
            </a:r>
          </a:p>
          <a:p>
            <a:pPr algn="ct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Treû</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caém</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hoa</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4072" y="39624"/>
            <a:ext cx="609600" cy="609600"/>
          </a:xfrm>
          <a:prstGeom prst="rect">
            <a:avLst/>
          </a:prstGeom>
        </p:spPr>
      </p:pic>
    </p:spTree>
    <p:custDataLst>
      <p:tags r:id="rId1"/>
    </p:custDataLst>
    <p:extLst>
      <p:ext uri="{BB962C8B-B14F-4D97-AF65-F5344CB8AC3E}">
        <p14:creationId xmlns:p14="http://schemas.microsoft.com/office/powerpoint/2010/main" val="19999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vi-VN"/>
          </a:p>
        </p:txBody>
      </p:sp>
      <p:pic>
        <p:nvPicPr>
          <p:cNvPr id="6" name="Content Placeholder 5"/>
          <p:cNvPicPr>
            <a:picLocks noGrp="1" noChangeAspect="1"/>
          </p:cNvPicPr>
          <p:nvPr>
            <p:ph idx="1"/>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713" y="29154"/>
            <a:ext cx="9143287" cy="6831391"/>
          </a:xfrm>
        </p:spPr>
      </p:pic>
      <p:sp>
        <p:nvSpPr>
          <p:cNvPr id="7" name="Title 1"/>
          <p:cNvSpPr txBox="1">
            <a:spLocks/>
          </p:cNvSpPr>
          <p:nvPr>
            <p:custDataLst>
              <p:tags r:id="rId4"/>
            </p:custDataLst>
          </p:nvPr>
        </p:nvSpPr>
        <p:spPr>
          <a:xfrm>
            <a:off x="1475656" y="476672"/>
            <a:ext cx="6192688" cy="3960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2400" b="1" dirty="0">
                <a:solidFill>
                  <a:srgbClr val="FF0000"/>
                </a:solidFill>
                <a:latin typeface="Times New Roman" pitchFamily="18" charset="0"/>
                <a:cs typeface="Times New Roman" pitchFamily="18" charset="0"/>
              </a:rPr>
              <a:t>CÁC TÀI LIỆU THAM KHẢO</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chương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giáo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mầm</a:t>
            </a:r>
            <a:r>
              <a:rPr lang="en-US" sz="2400" b="1" dirty="0">
                <a:solidFill>
                  <a:srgbClr val="0070C0"/>
                </a:solidFill>
                <a:latin typeface="Times New Roman" pitchFamily="18" charset="0"/>
                <a:cs typeface="Times New Roman" pitchFamily="18" charset="0"/>
              </a:rPr>
              <a:t> non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5-6 </a:t>
            </a:r>
            <a:r>
              <a:rPr lang="en-US" sz="2400" b="1" dirty="0" err="1">
                <a:solidFill>
                  <a:srgbClr val="0070C0"/>
                </a:solidFill>
                <a:latin typeface="Times New Roman" pitchFamily="18" charset="0"/>
                <a:cs typeface="Times New Roman" pitchFamily="18" charset="0"/>
              </a:rPr>
              <a:t>tuổi</a:t>
            </a:r>
            <a:r>
              <a:rPr lang="en-US" sz="2400" b="1" dirty="0">
                <a:solidFill>
                  <a:srgbClr val="0070C0"/>
                </a:solidFill>
                <a:latin typeface="Times New Roman" pitchFamily="18" charset="0"/>
                <a:cs typeface="Times New Roman" pitchFamily="18" charset="0"/>
              </a:rPr>
              <a:t>.</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Một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ảnh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hát</a:t>
            </a:r>
            <a:r>
              <a:rPr lang="en-US" sz="2400" b="1" dirty="0">
                <a:solidFill>
                  <a:srgbClr val="0070C0"/>
                </a:solidFill>
                <a:latin typeface="Times New Roman" pitchFamily="18" charset="0"/>
                <a:cs typeface="Times New Roman" pitchFamily="18" charset="0"/>
              </a:rPr>
              <a:t> video </a:t>
            </a:r>
            <a:r>
              <a:rPr lang="en-US" sz="2400" b="1" dirty="0" err="1">
                <a:solidFill>
                  <a:srgbClr val="0070C0"/>
                </a:solidFill>
                <a:latin typeface="Times New Roman" pitchFamily="18" charset="0"/>
                <a:cs typeface="Times New Roman" pitchFamily="18" charset="0"/>
              </a:rPr>
              <a:t>trên</a:t>
            </a:r>
            <a:r>
              <a:rPr lang="en-US" sz="2400" b="1" dirty="0">
                <a:solidFill>
                  <a:srgbClr val="0070C0"/>
                </a:solidFill>
                <a:latin typeface="Times New Roman" pitchFamily="18" charset="0"/>
                <a:cs typeface="Times New Roman" pitchFamily="18" charset="0"/>
              </a:rPr>
              <a:t> google.com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youtube</a:t>
            </a:r>
            <a:endParaRPr lang="en-US" sz="2400" b="1" dirty="0">
              <a:solidFill>
                <a:srgbClr val="0070C0"/>
              </a:solidFill>
              <a:latin typeface="Times New Roman" pitchFamily="18" charset="0"/>
              <a:cs typeface="Times New Roman" pitchFamily="18" charset="0"/>
            </a:endParaRP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liệu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phần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mềm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Ispring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pressenter</a:t>
            </a:r>
            <a:r>
              <a:rPr lang="en-US" sz="2400" b="1" dirty="0">
                <a:solidFill>
                  <a:srgbClr val="0070C0"/>
                </a:solidFill>
                <a:latin typeface="Times New Roman" pitchFamily="18" charset="0"/>
                <a:cs typeface="Times New Roman" pitchFamily="18" charset="0"/>
              </a:rPr>
              <a:t> 10.0</a:t>
            </a:r>
          </a:p>
          <a:p>
            <a:pPr marL="571500" indent="-571500">
              <a:buFontTx/>
              <a:buChar char="-"/>
            </a:pPr>
            <a:endParaRPr lang="en-US" sz="3600" b="1" dirty="0">
              <a:solidFill>
                <a:srgbClr val="FF0000"/>
              </a:solidFill>
              <a:latin typeface="Times New Roman" pitchFamily="18" charset="0"/>
              <a:cs typeface="Times New Roman" pitchFamily="18" charset="0"/>
            </a:endParaRPr>
          </a:p>
        </p:txBody>
      </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609600" y="491912"/>
            <a:ext cx="609600" cy="609600"/>
          </a:xfrm>
          <a:prstGeom prst="rect">
            <a:avLst/>
          </a:prstGeom>
        </p:spPr>
      </p:pic>
    </p:spTree>
    <p:custDataLst>
      <p:tags r:id="rId1"/>
    </p:custDataLst>
    <p:extLst>
      <p:ext uri="{BB962C8B-B14F-4D97-AF65-F5344CB8AC3E}">
        <p14:creationId xmlns:p14="http://schemas.microsoft.com/office/powerpoint/2010/main" val="3109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circle(in)">
                                      <p:cBhvr>
                                        <p:cTn id="19" dur="2000"/>
                                        <p:tgtEl>
                                          <p:spTgt spid="7">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2" end="2"/>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9"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a:t>  </a:t>
            </a:r>
            <a:endParaRPr lang="vi-VN" dirty="0"/>
          </a:p>
        </p:txBody>
      </p:sp>
      <p:pic>
        <p:nvPicPr>
          <p:cNvPr id="3075"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25jy1"/>
          <p:cNvPicPr>
            <a:picLocks noGrp="1"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152400" y="4953000"/>
            <a:ext cx="2514600" cy="1924050"/>
          </a:xfrm>
          <a:noFill/>
        </p:spPr>
      </p:pic>
      <p:sp>
        <p:nvSpPr>
          <p:cNvPr id="4" name="Rectangle 3"/>
          <p:cNvSpPr/>
          <p:nvPr/>
        </p:nvSpPr>
        <p:spPr>
          <a:xfrm>
            <a:off x="1259632" y="2067065"/>
            <a:ext cx="6958043" cy="1569660"/>
          </a:xfrm>
          <a:prstGeom prst="rect">
            <a:avLst/>
          </a:prstGeom>
          <a:noFill/>
        </p:spPr>
        <p:txBody>
          <a:bodyPr wrap="square" lIns="91440" tIns="45720" rIns="91440" bIns="45720">
            <a:spAutoFit/>
          </a:bodyPr>
          <a:lstStyle/>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1 </a:t>
            </a:r>
          </a:p>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iều</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yêu</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3" name="CaNhaDeuYeu-BeHongNgoc-232094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 y="6927"/>
            <a:ext cx="609600" cy="609600"/>
          </a:xfrm>
          <a:prstGeom prst="rect">
            <a:avLst/>
          </a:prstGeom>
        </p:spPr>
      </p:pic>
    </p:spTree>
    <p:custDataLst>
      <p:tags r:id="rId1"/>
    </p:custDataLst>
    <p:extLst>
      <p:ext uri="{BB962C8B-B14F-4D97-AF65-F5344CB8AC3E}">
        <p14:creationId xmlns:p14="http://schemas.microsoft.com/office/powerpoint/2010/main" val="167843086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83568" y="1613943"/>
            <a:ext cx="7848872" cy="2400657"/>
          </a:xfrm>
          <a:prstGeom prst="rect">
            <a:avLst/>
          </a:prstGeom>
          <a:noFill/>
        </p:spPr>
        <p:txBody>
          <a:bodyPr wrap="square" lIns="91440" tIns="45720" rIns="91440" bIns="45720">
            <a:spAutoFit/>
          </a:bodyPr>
          <a:lstStyle/>
          <a:p>
            <a:pPr algn="ct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2</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1 DIỄN CẢM</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GIẢNG NỘI DUNG</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3124200"/>
            <a:ext cx="609600" cy="609600"/>
          </a:xfrm>
          <a:prstGeom prst="rect">
            <a:avLst/>
          </a:prstGeom>
        </p:spPr>
      </p:pic>
      <p:pic>
        <p:nvPicPr>
          <p:cNvPr id="3"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09600" y="3861048"/>
            <a:ext cx="609600" cy="609600"/>
          </a:xfrm>
          <a:prstGeom prst="rect">
            <a:avLst/>
          </a:prstGeom>
        </p:spPr>
      </p:pic>
    </p:spTree>
    <p:custDataLst>
      <p:tags r:id="rId1"/>
    </p:custDataLst>
    <p:extLst>
      <p:ext uri="{BB962C8B-B14F-4D97-AF65-F5344CB8AC3E}">
        <p14:creationId xmlns:p14="http://schemas.microsoft.com/office/powerpoint/2010/main" val="26407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284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66087" y="2420888"/>
            <a:ext cx="7632848" cy="1754326"/>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2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QUA TRANH</a:t>
            </a:r>
          </a:p>
        </p:txBody>
      </p:sp>
    </p:spTree>
    <p:custDataLst>
      <p:tags r:id="rId1"/>
    </p:custDataLst>
    <p:extLst>
      <p:ext uri="{BB962C8B-B14F-4D97-AF65-F5344CB8AC3E}">
        <p14:creationId xmlns:p14="http://schemas.microsoft.com/office/powerpoint/2010/main" val="3443607067"/>
      </p:ext>
    </p:extLst>
  </p:cSld>
  <p:clrMapOvr>
    <a:masterClrMapping/>
  </p:clrMapOvr>
  <p:transition spd="slow">
    <p:randomBar dir="vert"/>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740686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9729109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1155045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PERSISTENCEDATA" val="MMPROD_UIPERSISTENCEDATA"/>
  <p:tag name="ISPRING_UUID" val="{FAFA4066-5D2E-4083-87A6-BCD17995CA81}"/>
  <p:tag name="ISPRING_RESOURCE_FOLDER" val="D:\TRUYENBACOGAI\"/>
  <p:tag name="ISPRING_PRESENTATION_PATH" val="D:\TRUYENBACOGAI.pptx"/>
  <p:tag name="ISPRING_PROJECT_VERSION" val="9.3"/>
  <p:tag name="ISPRING_PROJECT_FOLDER_UPDATED" val="1"/>
  <p:tag name="ISPRING_SCREEN_RECS_UPDATED" val="D:\TRUYENBACOGAI\"/>
  <p:tag name="ISPRING_LMS_API_VERSION" val="SCORM 2004 (2nd edition)"/>
  <p:tag name="ISPRING_ULTRA_SCORM_COURSE_ID" val="F2B894A2-2747-4A7E-9268-F84DDF5A87A0"/>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TRUYENBACOGAI"/>
  <p:tag name="ISPRING_FIRST_PUBLISH" val="1"/>
  <p:tag name="FLASHSPRING_ZOOM_TAG" val="50"/>
  <p:tag name="ISPRING_SCORM_ENDPOINT" val="&lt;endpoint&gt;&lt;enable&gt;0&lt;/enable&gt;&lt;lrs&gt;http://&lt;/lrs&gt;&lt;auth&gt;0&lt;/auth&gt;&lt;login&gt;&lt;/login&gt;&lt;password&gt;&lt;/password&gt;&lt;key&gt;&lt;/key&gt;&lt;name&gt;&lt;/name&gt;&lt;email&gt;&lt;/email&gt;&lt;/endpoint&gt;&#10;"/>
  <p:tag name="ISPRING_OUTPUT_FOLDER" val="[[&quot;\uFFFD\uFFFD\t\uFFFD{7CD42BB6-9D6A-4E11-9D98-EC5974B4EF01}&quot;,&quot;C:\\Users\\HP\\Desktop&quot;]]"/>
  <p:tag name="ISPRING_PRESENTATION_INFO_2" val="&lt;?xml version=&quot;1.0&quot; encoding=&quot;UTF-8&quot; standalone=&quot;no&quot; ?&gt;&#10;&lt;presentation2&gt;&#10;&#10;  &lt;slides&gt;&#10;    &lt;slide id=&quot;{D0BFEE4D-B666-4675-A737-A604E4CE475B}&quot; pptId=&quot;257&quot;/&gt;&#10;    &lt;slide id=&quot;{F8B842AA-1AD0-4E19-9B2F-EDBD342D4F94}&quot; pptId=&quot;258&quot;/&gt;&#10;    &lt;slide id=&quot;{D4D8E3D8-4A4B-4D92-A93F-A9F4876C60AF}&quot; pptId=&quot;259&quot;/&gt;&#10;    &lt;slide id=&quot;{4C7600CC-4D6F-4D34-AE3A-83184C68326B}&quot; pptId=&quot;260&quot;/&gt;&#10;    &lt;slide id=&quot;{8B1D38F5-9692-4232-91CD-FAE97F522B3F}&quot; pptId=&quot;261&quot;/&gt;&#10;    &lt;slide id=&quot;{15BC2028-EB45-473A-85D6-660F562ABD97}&quot; pptId=&quot;262&quot;/&gt;&#10;    &lt;slide id=&quot;{11F0B207-511A-4153-9B25-A0BB2E298752}&quot; pptId=&quot;263&quot;/&gt;&#10;    &lt;slide id=&quot;{45CE32A4-C577-4948-936B-150C2E61A278}&quot; pptId=&quot;264&quot;/&gt;&#10;    &lt;slide id=&quot;{2382CEF8-4508-4CDB-BAF4-F050C20938F8}&quot; pptId=&quot;265&quot;/&gt;&#10;    &lt;slide id=&quot;{E5061565-F350-47E3-BD34-D4754960E46B}&quot; pptId=&quot;266&quot;/&gt;&#10;    &lt;slide id=&quot;{A1812746-6764-449E-907C-48A235470307}&quot; pptId=&quot;267&quot;/&gt;&#10;    &lt;slide id=&quot;{98F89A3F-7CBF-4B34-9BC1-6403727342AC}&quot; pptId=&quot;268&quot;/&gt;&#10;    &lt;slide id=&quot;{765A9A83-7686-4ED0-A058-ECD64F9A1398}&quot; pptId=&quot;269&quot;/&gt;&#10;    &lt;slide id=&quot;{6F38B4EC-7CB2-41E1-9DBB-D7AE40F65920}&quot; pptId=&quot;271&quot;/&gt;&#10;    &lt;slide id=&quot;{7D1B24D4-C515-4C42-B082-3C2CD9EAF94A}&quot; pptId=&quot;272&quot;/&gt;&#10;    &lt;slide id=&quot;{72CE0939-D86D-43A3-85FE-F9A396F9B16E}&quot; pptId=&quot;273&quot;/&gt;&#10;    &lt;slide id=&quot;{BF9207E0-4824-4A31-86FC-70F74CB6290F}&quot; pptId=&quot;275&quot;/&gt;&#10;    &lt;slide id=&quot;{3FB33B5A-AD68-4543-A941-C4AD2CCB1534}&quot; pptId=&quot;274&quot;/&gt;&#10;    &lt;slide id=&quot;{AF6634F3-34BC-4611-A84C-083848BFC96F}&quot; pptId=&quot;276&quot;/&gt;&#10;    &lt;slide id=&quot;{241A75EE-F834-4900-ABB3-89F65FB27A3B}&quot; pptId=&quot;277&quot;/&gt;&#10;    &lt;slide id=&quot;{09561394-F760-484D-8773-4E6B4098595C}&quot; pptId=&quot;279&quot;/&gt;&#10;    &lt;slide id=&quot;{7480CA65-B08B-46F6-8B79-27FADC755548}&quot; pptId=&quot;288&quot;/&gt;&#10;    &lt;slide id=&quot;{CC4EDB0C-88F1-424A-A1BB-A1D35A8BA98D}&quot; pptId=&quot;289&quot;/&gt;&#10;    &lt;slide id=&quot;{DF847255-C704-40B7-86A8-470CA920A002}&quot; pptId=&quot;290&quot;/&gt;&#10;    &lt;slide id=&quot;{3E670FEF-FF29-4ECA-A948-69ECEBA44523}&quot; pptId=&quot;291&quot;/&gt;&#10;    &lt;slide id=&quot;{FB5C199C-AC06-44B1-BECD-7D8611952092}&quot; pptId=&quot;292&quot;/&gt;&#10;    &lt;slide id=&quot;{BBB11112-D418-44B3-827C-8CBFBDCA4316}&quot; pptId=&quot;293&quot;/&gt;&#10;    &lt;slide id=&quot;{89D97256-E5CC-4571-BBBF-4882AD37FB0C}&quot; pptId=&quot;294&quot;/&gt;&#10;    &lt;slide id=&quot;{15C0EC18-7E70-4B3D-A795-C3D95CBADCCE}&quot; pptId=&quot;295&quot;/&gt;&#10;    &lt;slide id=&quot;{7F4A686B-6325-4A8C-BCD7-5DB6EB7C6059}&quot; pptId=&quot;284&quot;/&gt;&#10;    &lt;slide id=&quot;{2D46E391-6ACC-49CA-9129-008837556F28}&quot; pptId=&quot;280&quot;/&gt;&#10;    &lt;slide id=&quot;{B34B256F-B762-48E1-B547-2E13E959E196}&quot; pptId=&quot;281&quot;/&gt;&#10;    &lt;slide id=&quot;{9269E42C-B03F-4F28-B578-D77D75EB6748}&quot; pptId=&quot;282&quot;/&gt;&#10;    &lt;slide id=&quot;{017F9131-33FD-4C3C-A7C9-419E4718DD1F}&quot; pptId=&quot;285&quot;/&gt;&#10;    &lt;slide id=&quot;{C987C660-958D-4F3A-822E-2D2E625E90D4}&quot; pptId=&quot;287&quot;/&gt;&#10;  &lt;/slides&gt;&#10;&#10;  &lt;narration&gt;&#10;    &lt;audioTracks&gt;&#10;      &lt;audioTrack muted=&quot;false&quot; name=&quot;Audio 1&quot; resource=&quot;f14019c5&quot; slideId=&quot;{11F0B207-511A-4153-9B25-A0BB2E298752}&quot; startTime=&quot;0&quot; volume=&quot;1&quot;&gt;&#10;        &lt;audio channels=&quot;1&quot; format=&quot;s16&quot; sampleRate=&quot;44100&quot;/&gt;&#10;      &lt;/audioTrack&gt;&#10;      &lt;audioTrack muted=&quot;false&quot; name=&quot;Audio 2&quot; resource=&quot;f678b01b&quot; slideId=&quot;{45CE32A4-C577-4948-936B-150C2E61A278}&quot; startTime=&quot;0&quot; volume=&quot;1&quot;&gt;&#10;        &lt;audio channels=&quot;1&quot; format=&quot;s16&quot; sampleRate=&quot;44100&quot;/&gt;&#10;      &lt;/audioTrack&gt;&#10;      &lt;audioTrack muted=&quot;false&quot; name=&quot;Audio 3&quot; resource=&quot;a1fd18dd&quot; slideId=&quot;{2382CEF8-4508-4CDB-BAF4-F050C20938F8}&quot; startTime=&quot;0&quot; volume=&quot;1&quot;&gt;&#10;        &lt;audio channels=&quot;1&quot; format=&quot;s16&quot; sampleRate=&quot;44100&quot;/&gt;&#10;      &lt;/audioTrack&gt;&#10;      &lt;audioTrack muted=&quot;false&quot; name=&quot;Audio 4&quot; resource=&quot;769e71c4&quot; slideId=&quot;{E5061565-F350-47E3-BD34-D4754960E46B}&quot; startTime=&quot;0&quot; volume=&quot;1&quot;&gt;&#10;        &lt;audio channels=&quot;1&quot; format=&quot;s16&quot; sampleRate=&quot;44100&quot;/&gt;&#10;      &lt;/audioTrack&gt;&#10;      &lt;audioTrack muted=&quot;false&quot; name=&quot;Audio 5&quot; resource=&quot;c9c7a17a&quot; slideId=&quot;{A1812746-6764-449E-907C-48A235470307}&quot; startTime=&quot;0&quot; volume=&quot;1&quot;&gt;&#10;        &lt;audio channels=&quot;1&quot; format=&quot;s16&quot; sampleRate=&quot;44100&quot;/&gt;&#10;      &lt;/audioTrack&gt;&#10;      &lt;audioTrack muted=&quot;false&quot; name=&quot;Audio 6&quot; resource=&quot;dd6852f6&quot; slideId=&quot;{98F89A3F-7CBF-4B34-9BC1-6403727342AC}&quot; startTime=&quot;0&quot; volume=&quot;1&quot;&gt;&#10;        &lt;audio channels=&quot;1&quot; format=&quot;s16&quot; sampleRate=&quot;44100&quot;/&gt;&#10;      &lt;/audioTrack&gt;&#10;      &lt;audioTrack muted=&quot;false&quot; name=&quot;Audio 7&quot; resource=&quot;c931fe85&quot; slideId=&quot;{765A9A83-7686-4ED0-A058-ECD64F9A1398}&quot; startTime=&quot;0&quot; volume=&quot;1&quot;&gt;&#10;        &lt;audio channels=&quot;1&quot; format=&quot;s16&quot; sampleRate=&quot;44100&quot;/&gt;&#10;      &lt;/audioTrack&gt;&#10;      &lt;audioTrack muted=&quot;false&quot; name=&quot;Audio 8&quot; resource=&quot;a4fc156b&quot; slideId=&quot;{09561394-F760-484D-8773-4E6B4098595C}&quot; startTime=&quot;0&quot; stepIndex=&quot;0&quot; volume=&quot;1&quot;&gt;&#10;        &lt;audio channels=&quot;1&quot; format=&quot;s16&quot; sampleRate=&quot;44100&quot;/&gt;&#10;      &lt;/audioTrack&gt;&#10;      &lt;audioTrack muted=&quot;false&quot; name=&quot;Audio 9&quot; resource=&quot;442ea9e1&quot; slideId=&quot;{D0BFEE4D-B666-4675-A737-A604E4CE475B}&quot; startTime=&quot;0&quot; stepIndex=&quot;0&quot; volume=&quot;1&quot;&gt;&#10;        &lt;audio channels=&quot;1&quot; format=&quot;s16&quot; sampleRate=&quot;44100&quot;/&gt;&#10;      &lt;/audioTrack&gt;&#10;      &lt;audioTrack muted=&quot;false&quot; name=&quot;Audio 14&quot; resource=&quot;1da2588b&quot; slideId=&quot;{CC4EDB0C-88F1-424A-A1BB-A1D35A8BA98D}&quot; startTime=&quot;0&quot; volume=&quot;1&quot;&gt;&#10;        &lt;audio channels=&quot;1&quot; format=&quot;s16&quot; sampleRate=&quot;44100&quot;/&gt;&#10;      &lt;/audioTrack&gt;&#10;      &lt;audioTrack muted=&quot;false&quot; name=&quot;Audio 15&quot; resource=&quot;981330fa&quot; slideId=&quot;{DF847255-C704-40B7-86A8-470CA920A002}&quot; startTime=&quot;0&quot; volume=&quot;1&quot;&gt;&#10;        &lt;audio channels=&quot;1&quot; format=&quot;s16&quot; sampleRate=&quot;44100&quot;/&gt;&#10;      &lt;/audioTrack&gt;&#10;      &lt;audioTrack muted=&quot;false&quot; name=&quot;Audio 16&quot; resource=&quot;b0652313&quot; slideId=&quot;{3E670FEF-FF29-4ECA-A948-69ECEBA44523}&quot; startTime=&quot;0&quot; volume=&quot;1&quot;&gt;&#10;        &lt;audio channels=&quot;1&quot; format=&quot;s16&quot; sampleRate=&quot;44100&quot;/&gt;&#10;      &lt;/audioTrack&gt;&#10;      &lt;audioTrack muted=&quot;false&quot; name=&quot;Audio 17&quot; resource=&quot;c2487cbd&quot; slideId=&quot;{FB5C199C-AC06-44B1-BECD-7D8611952092}&quot; startTime=&quot;0&quot; volume=&quot;1&quot;&gt;&#10;        &lt;audio channels=&quot;1&quot; format=&quot;s16&quot; sampleRate=&quot;44100&quot;/&gt;&#10;      &lt;/audioTrack&gt;&#10;      &lt;audioTrack muted=&quot;false&quot; name=&quot;Audio 18&quot; resource=&quot;7dea00d8&quot; slideId=&quot;{BBB11112-D418-44B3-827C-8CBFBDCA4316}&quot; startTime=&quot;0&quot; volume=&quot;1&quot;&gt;&#10;        &lt;audio channels=&quot;1&quot; format=&quot;s16&quot; sampleRate=&quot;44100&quot;/&gt;&#10;      &lt;/audioTrack&gt;&#10;      &lt;audioTrack muted=&quot;false&quot; name=&quot;Audio 19&quot; resource=&quot;9b449ece&quot; slideId=&quot;{89D97256-E5CC-4571-BBBF-4882AD37FB0C}&quot; startTime=&quot;0&quot; volume=&quot;1&quot;&gt;&#10;        &lt;audio channels=&quot;1&quot; format=&quot;s16&quot; sampleRate=&quot;44100&quot;/&gt;&#10;      &lt;/audioTrack&gt;&#10;      &lt;audioTrack muted=&quot;false&quot; name=&quot;Audio 20&quot; resource=&quot;4042585a&quot; slideId=&quot;{15C0EC18-7E70-4B3D-A795-C3D95CBADCCE}&quot; startTime=&quot;0&quot; volume=&quot;1&quot;&gt;&#10;        &lt;audio channels=&quot;1&quot; format=&quot;s16&quot; sampleRate=&quot;44100&quot;/&gt;&#10;      &lt;/audioTrack&gt;&#10;      &lt;audioTrack muted=&quot;false&quot; name=&quot;Audio 21&quot; resource=&quot;c2ab9a5b&quot; slideId=&quot;{2D46E391-6ACC-49CA-9129-008837556F28}&quot; startTime=&quot;0&quot; stepIndex=&quot;0&quot; volume=&quot;1&quot;&gt;&#10;        &lt;audio channels=&quot;1&quot; format=&quot;s16&quot; sampleRate=&quot;44100&quot;/&gt;&#10;      &lt;/audioTrack&gt;&#10;      &lt;audioTrack muted=&quot;false&quot; name=&quot;Audio 22&quot; resource=&quot;3f997df4&quot; slideId=&quot;{B34B256F-B762-48E1-B547-2E13E959E196}&quot; startTime=&quot;0&quot; stepIndex=&quot;0&quot; volume=&quot;1&quot;&gt;&#10;        &lt;audio channels=&quot;1&quot; format=&quot;s16&quot; sampleRate=&quot;44100&quot;/&gt;&#10;      &lt;/audioTrack&gt;&#10;      &lt;audioTrack muted=&quot;false&quot; name=&quot;Audio 23&quot; resource=&quot;fd4ff91a&quot; slideId=&quot;{9269E42C-B03F-4F28-B578-D77D75EB6748}&quot; startTime=&quot;0&quot; stepIndex=&quot;0&quot; volume=&quot;1&quot;&gt;&#10;        &lt;audio channels=&quot;1&quot; format=&quot;s16&quot; sampleRate=&quot;44100&quot;/&gt;&#10;      &lt;/audioTrack&gt;&#10;    &lt;/audioTracks&gt;&#10;    &lt;videoTracks&gt;&#10;      &lt;videoTrack muted=&quot;false&quot; name=&quot;Video 1&quot; resource=&quot;ad6405db&quot; slideId=&quot;{6F38B4EC-7CB2-41E1-9DBB-D7AE40F65920}&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2&quot; resource=&quot;aad07692&quot; slideId=&quot;{7D1B24D4-C515-4C42-B082-3C2CD9EAF94A}&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3&quot; resource=&quot;6294d67a&quot; slideId=&quot;{72CE0939-D86D-43A3-85FE-F9A396F9B16E}&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4&quot; resource=&quot;c71051cf&quot; slideId=&quot;{BF9207E0-4824-4A31-86FC-70F74CB6290F}&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5&quot; resource=&quot;f77e4464&quot; slideId=&quot;{AF6634F3-34BC-4611-A84C-083848BFC96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6&quot; resource=&quot;923c425e&quot; slideId=&quot;{241A75EE-F834-4900-ABB3-89F65FB27A3B}&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7&quot; resource=&quot;4d008157&quot; slideId=&quot;{4C7600CC-4D6F-4D34-AE3A-83184C68326B}&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8&quot; resource=&quot;35d33c5a&quot; slideId=&quot;{15BC2028-EB45-473A-85D6-660F562ABD97}&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0&quot; resource=&quot;a7828d20&quot; slideId=&quot;{3FB33B5A-AD68-4543-A941-C4AD2CCB1534}&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1&quot; resource=&quot;2b47e535&quot; slideId=&quot;{D4D8E3D8-4A4B-4D92-A93F-A9F4876C60A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s&gt;&#10;  &lt;/narration&gt;&#10;&#10;&lt;/presentation2&gt;&#10;"/>
  <p:tag name="MMPROD_UIDATA" val="&lt;database version=&quot;11.0&quot;&gt;&lt;object type=&quot;1&quot; unique_id=&quot;10001&quot;&gt;&lt;object type=&quot;2&quot; unique_id=&quot;13060&quot;&gt;&lt;object type=&quot;3&quot; unique_id=&quot;13061&quot;&gt;&lt;property id=&quot;20148&quot; value=&quot;5&quot;/&gt;&lt;property id=&quot;20300&quot; value=&quot;Slide 1&quot;/&gt;&lt;property id=&quot;20307&quot; value=&quot;257&quot;/&gt;&lt;/object&gt;&lt;object type=&quot;3&quot; unique_id=&quot;13083&quot;&gt;&lt;property id=&quot;20148&quot; value=&quot;5&quot;/&gt;&lt;property id=&quot;20300&quot; value=&quot;Slide 2&quot;/&gt;&lt;property id=&quot;20307&quot; value=&quot;258&quot;/&gt;&lt;/object&gt;&lt;object type=&quot;3&quot; unique_id=&quot;13084&quot;&gt;&lt;property id=&quot;20148&quot; value=&quot;5&quot;/&gt;&lt;property id=&quot;20300&quot; value=&quot;Slide 3 - &amp;quot;MỤC ĐÍCH YÊU CẦU&amp;quot;&quot;/&gt;&lt;property id=&quot;20307&quot; value=&quot;259&quot;/&gt;&lt;/object&gt;&lt;object type=&quot;3&quot; unique_id=&quot;13110&quot;&gt;&lt;property id=&quot;20148&quot; value=&quot;5&quot;/&gt;&lt;property id=&quot;20300&quot; value=&quot;Slide 4 - &amp;quot;  &amp;quot;&quot;/&gt;&lt;property id=&quot;20307&quot; value=&quot;260&quot;/&gt;&lt;/object&gt;&lt;object type=&quot;3&quot; unique_id=&quot;13111&quot;&gt;&lt;property id=&quot;20148&quot; value=&quot;5&quot;/&gt;&lt;property id=&quot;20300&quot; value=&quot;Slide 5&quot;/&gt;&lt;property id=&quot;20307&quot; value=&quot;261&quot;/&gt;&lt;/object&gt;&lt;object type=&quot;3&quot; unique_id=&quot;13112&quot;&gt;&lt;property id=&quot;20148&quot; value=&quot;5&quot;/&gt;&lt;property id=&quot;20300&quot; value=&quot;Slide 6&quot;/&gt;&lt;property id=&quot;20307&quot; value=&quot;262&quot;/&gt;&lt;/object&gt;&lt;object type=&quot;3&quot; unique_id=&quot;13161&quot;&gt;&lt;property id=&quot;20148&quot; value=&quot;5&quot;/&gt;&lt;property id=&quot;20300&quot; value=&quot;Slide 7&quot;/&gt;&lt;property id=&quot;20307&quot; value=&quot;263&quot;/&gt;&lt;/object&gt;&lt;object type=&quot;3&quot; unique_id=&quot;13162&quot;&gt;&lt;property id=&quot;20148&quot; value=&quot;5&quot;/&gt;&lt;property id=&quot;20300&quot; value=&quot;Slide 8&quot;/&gt;&lt;property id=&quot;20307&quot; value=&quot;264&quot;/&gt;&lt;/object&gt;&lt;object type=&quot;3&quot; unique_id=&quot;13163&quot;&gt;&lt;property id=&quot;20148&quot; value=&quot;5&quot;/&gt;&lt;property id=&quot;20300&quot; value=&quot;Slide 9&quot;/&gt;&lt;property id=&quot;20307&quot; value=&quot;265&quot;/&gt;&lt;/object&gt;&lt;object type=&quot;3&quot; unique_id=&quot;13164&quot;&gt;&lt;property id=&quot;20148&quot; value=&quot;5&quot;/&gt;&lt;property id=&quot;20300&quot; value=&quot;Slide 10&quot;/&gt;&lt;property id=&quot;20307&quot; value=&quot;266&quot;/&gt;&lt;/object&gt;&lt;object type=&quot;3&quot; unique_id=&quot;13285&quot;&gt;&lt;property id=&quot;20148&quot; value=&quot;5&quot;/&gt;&lt;property id=&quot;20300&quot; value=&quot;Slide 11&quot;/&gt;&lt;property id=&quot;20307&quot; value=&quot;267&quot;/&gt;&lt;/object&gt;&lt;object type=&quot;3&quot; unique_id=&quot;13286&quot;&gt;&lt;property id=&quot;20148&quot; value=&quot;5&quot;/&gt;&lt;property id=&quot;20300&quot; value=&quot;Slide 12&quot;/&gt;&lt;property id=&quot;20307&quot; value=&quot;268&quot;/&gt;&lt;/object&gt;&lt;object type=&quot;3&quot; unique_id=&quot;13357&quot;&gt;&lt;property id=&quot;20148&quot; value=&quot;5&quot;/&gt;&lt;property id=&quot;20300&quot; value=&quot;Slide 13&quot;/&gt;&lt;property id=&quot;20307&quot; value=&quot;269&quot;/&gt;&lt;/object&gt;&lt;object type=&quot;3&quot; unique_id=&quot;13589&quot;&gt;&lt;property id=&quot;20148&quot; value=&quot;5&quot;/&gt;&lt;property id=&quot;20300&quot; value=&quot;Slide 14&quot;/&gt;&lt;property id=&quot;20307&quot; value=&quot;271&quot;/&gt;&lt;/object&gt;&lt;object type=&quot;3&quot; unique_id=&quot;13590&quot;&gt;&lt;property id=&quot;20148&quot; value=&quot;5&quot;/&gt;&lt;property id=&quot;20300&quot; value=&quot;Slide 15&quot;/&gt;&lt;property id=&quot;20307&quot; value=&quot;272&quot;/&gt;&lt;/object&gt;&lt;object type=&quot;3&quot; unique_id=&quot;13591&quot;&gt;&lt;property id=&quot;20148&quot; value=&quot;5&quot;/&gt;&lt;property id=&quot;20300&quot; value=&quot;Slide 16&quot;/&gt;&lt;property id=&quot;20307&quot; value=&quot;273&quot;/&gt;&lt;/object&gt;&lt;object type=&quot;3&quot; unique_id=&quot;13739&quot;&gt;&lt;property id=&quot;20148&quot; value=&quot;5&quot;/&gt;&lt;property id=&quot;20300&quot; value=&quot;Slide 17&quot;/&gt;&lt;property id=&quot;20307&quot; value=&quot;275&quot;/&gt;&lt;/object&gt;&lt;object type=&quot;3&quot; unique_id=&quot;13740&quot;&gt;&lt;property id=&quot;20148&quot; value=&quot;5&quot;/&gt;&lt;property id=&quot;20300&quot; value=&quot;Slide 18&quot;/&gt;&lt;property id=&quot;20307&quot; value=&quot;274&quot;/&gt;&lt;/object&gt;&lt;object type=&quot;3&quot; unique_id=&quot;13861&quot;&gt;&lt;property id=&quot;20148&quot; value=&quot;5&quot;/&gt;&lt;property id=&quot;20300&quot; value=&quot;Slide 19&quot;/&gt;&lt;property id=&quot;20307&quot; value=&quot;276&quot;/&gt;&lt;/object&gt;&lt;object type=&quot;3&quot; unique_id=&quot;13862&quot;&gt;&lt;property id=&quot;20148&quot; value=&quot;5&quot;/&gt;&lt;property id=&quot;20300&quot; value=&quot;Slide 20&quot;/&gt;&lt;property id=&quot;20307&quot; value=&quot;277&quot;/&gt;&lt;/object&gt;&lt;object type=&quot;3&quot; unique_id=&quot;14008&quot;&gt;&lt;property id=&quot;20148&quot; value=&quot;5&quot;/&gt;&lt;property id=&quot;20300&quot; value=&quot;Slide 21&quot;/&gt;&lt;property id=&quot;20307&quot; value=&quot;279&quot;/&gt;&lt;/object&gt;&lt;object type=&quot;3&quot; unique_id=&quot;14522&quot;&gt;&lt;property id=&quot;20148&quot; value=&quot;5&quot;/&gt;&lt;property id=&quot;20300&quot; value=&quot;Slide 30&quot;/&gt;&lt;property id=&quot;20307&quot; value=&quot;284&quot;/&gt;&lt;/object&gt;&lt;object type=&quot;3&quot; unique_id=&quot;15030&quot;&gt;&lt;property id=&quot;20148&quot; value=&quot;5&quot;/&gt;&lt;property id=&quot;20300&quot; value=&quot;Slide 34&quot;/&gt;&lt;property id=&quot;20307&quot; value=&quot;285&quot;/&gt;&lt;/object&gt;&lt;object type=&quot;3&quot; unique_id=&quot;34158&quot;&gt;&lt;property id=&quot;20148&quot; value=&quot;5&quot;/&gt;&lt;property id=&quot;20300&quot; value=&quot;Slide 35&quot;/&gt;&lt;property id=&quot;20307&quot; value=&quot;287&quot;/&gt;&lt;/object&gt;&lt;object type=&quot;3&quot; unique_id=&quot;34410&quot;&gt;&lt;property id=&quot;20148&quot; value=&quot;5&quot;/&gt;&lt;property id=&quot;20300&quot; value=&quot;Slide 22&quot;/&gt;&lt;property id=&quot;20307&quot; value=&quot;288&quot;/&gt;&lt;/object&gt;&lt;object type=&quot;3&quot; unique_id=&quot;34875&quot;&gt;&lt;property id=&quot;20148&quot; value=&quot;5&quot;/&gt;&lt;property id=&quot;20300&quot; value=&quot;Slide 23&quot;/&gt;&lt;property id=&quot;20307&quot; value=&quot;289&quot;/&gt;&lt;/object&gt;&lt;object type=&quot;3&quot; unique_id=&quot;34876&quot;&gt;&lt;property id=&quot;20148&quot; value=&quot;5&quot;/&gt;&lt;property id=&quot;20300&quot; value=&quot;Slide 24&quot;/&gt;&lt;property id=&quot;20307&quot; value=&quot;290&quot;/&gt;&lt;/object&gt;&lt;object type=&quot;3&quot; unique_id=&quot;34877&quot;&gt;&lt;property id=&quot;20148&quot; value=&quot;5&quot;/&gt;&lt;property id=&quot;20300&quot; value=&quot;Slide 25&quot;/&gt;&lt;property id=&quot;20307&quot; value=&quot;291&quot;/&gt;&lt;/object&gt;&lt;object type=&quot;3&quot; unique_id=&quot;34878&quot;&gt;&lt;property id=&quot;20148&quot; value=&quot;5&quot;/&gt;&lt;property id=&quot;20300&quot; value=&quot;Slide 26&quot;/&gt;&lt;property id=&quot;20307&quot; value=&quot;292&quot;/&gt;&lt;/object&gt;&lt;object type=&quot;3&quot; unique_id=&quot;34879&quot;&gt;&lt;property id=&quot;20148&quot; value=&quot;5&quot;/&gt;&lt;property id=&quot;20300&quot; value=&quot;Slide 27&quot;/&gt;&lt;property id=&quot;20307&quot; value=&quot;293&quot;/&gt;&lt;/object&gt;&lt;object type=&quot;3&quot; unique_id=&quot;34880&quot;&gt;&lt;property id=&quot;20148&quot; value=&quot;5&quot;/&gt;&lt;property id=&quot;20300&quot; value=&quot;Slide 28&quot;/&gt;&lt;property id=&quot;20307&quot; value=&quot;294&quot;/&gt;&lt;/object&gt;&lt;object type=&quot;3&quot; unique_id=&quot;34881&quot;&gt;&lt;property id=&quot;20148&quot; value=&quot;5&quot;/&gt;&lt;property id=&quot;20300&quot; value=&quot;Slide 29&quot;/&gt;&lt;property id=&quot;20307&quot; value=&quot;295&quot;/&gt;&lt;/object&gt;&lt;object type=&quot;3&quot; unique_id=&quot;37731&quot;&gt;&lt;property id=&quot;20148&quot; value=&quot;5&quot;/&gt;&lt;property id=&quot;20300&quot; value=&quot;Slide 31&quot;/&gt;&lt;property id=&quot;20307&quot; value=&quot;296&quot;/&gt;&lt;/object&gt;&lt;object type=&quot;3&quot; unique_id=&quot;37732&quot;&gt;&lt;property id=&quot;20148&quot; value=&quot;5&quot;/&gt;&lt;property id=&quot;20300&quot; value=&quot;Slide 32&quot;/&gt;&lt;property id=&quot;20307&quot; value=&quot;297&quot;/&gt;&lt;/object&gt;&lt;object type=&quot;3&quot; unique_id=&quot;37733&quot;&gt;&lt;property id=&quot;20148&quot; value=&quot;5&quot;/&gt;&lt;property id=&quot;20300&quot; value=&quot;Slide 33&quot;/&gt;&lt;property id=&quot;20307&quot; value=&quot;298&quot;/&gt;&lt;/object&gt;&lt;/object&gt;&lt;object type=&quot;8&quot; unique_id=&quot;13064&quot;&gt;&lt;/object&gt;&lt;/object&gt;&lt;/database&gt;"/>
  <p:tag name="ISPRING_SCORM_RATE_QUIZZES"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C2281343-1E35-4C02-9FF5-9BCEB9D6F7EA}_2.png&quot;/&gt;&lt;left val=&quot;105&quot;/&gt;&lt;top val=&quot;389&quot;/&gt;&lt;width val=&quot;519&quot;/&gt;&lt;height val=&quot;108&quot;/&gt;&lt;hasText val=&quot;1&quot;/&gt;&lt;/Image&gt;&lt;/ThreeDShapeInfo&gt;"/>
  <p:tag name="PRESENTER_SHAPETEXTINFO" val="&lt;ShapeTextInfo&gt;&lt;TableIndex row=&quot;-1&quot; col=&quot;-1&quot;&gt;&lt;linesCount val=&quot;3&quot;/&gt;&lt;lineCharCount val=&quot;49&quot;/&gt;&lt;lineCharCount val=&quot;42&quot;/&gt;&lt;lineCharCount val=&quot;4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180.384"/>
  <p:tag name="ISPRING_CUSTOM_TIMING_USED" val="1"/>
  <p:tag name="TIMING" val="|8.994"/>
  <p:tag name="GENSWF_SLIDE_UID" val="{71DB3AB2-CBA3-4C4B-B075-B12FF8C9F5D9}:260"/>
  <p:tag name="ISPRING_SLIDE_ID_2" val="{4C7600CC-4D6F-4D34-AE3A-83184C68326B}"/>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263.270"/>
  <p:tag name="TIMING" val="|0.001|1.6|232.84"/>
  <p:tag name="ISPRING_CUSTOM_TIMING_USED" val="1"/>
  <p:tag name="GENSWF_SLIDE_UID" val="{609A9088-3F83-4892-A3C8-B35325AD6A8F}:261"/>
  <p:tag name="ISPRING_SLIDE_ID_2" val="{8B1D38F5-9692-4232-91CD-FAE97F522B3F}"/>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1"/>
  <p:tag name="TIMING" val="|8.101"/>
  <p:tag name="GENSWF_SLIDE_UID" val="{74287AE9-C640-4253-A407-F80504566A65}:262"/>
  <p:tag name="ISPRING_SLIDE_ID_2" val="{15BC2028-EB45-473A-85D6-660F562ABD97}"/>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35.225"/>
  <p:tag name="ISPRING_CUSTOM_TIMING_USED" val="1"/>
  <p:tag name="GENSWF_SLIDE_UID" val="{C04B6285-7AE2-489E-A961-120631D941BC}:263"/>
  <p:tag name="ISPRING_SLIDE_ID_2" val="{11F0B207-511A-4153-9B25-A0BB2E298752}"/>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8.526"/>
  <p:tag name="ISPRING_CUSTOM_TIMING_USED" val="1"/>
  <p:tag name="GENSWF_SLIDE_UID" val="{D7CFFCC8-F04F-4432-A323-E25E3E118BC1}:264"/>
  <p:tag name="ISPRING_SLIDE_ID_2" val="{45CE32A4-C577-4948-936B-150C2E61A278}"/>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41.201"/>
  <p:tag name="TIMING" val="|17.287"/>
  <p:tag name="ISPRING_CUSTOM_TIMING_USED" val="1"/>
  <p:tag name="GENSWF_SLIDE_UID" val="{183DFB33-B55A-41A5-8B0C-0B1AC68194DD}:265"/>
  <p:tag name="ISPRING_SLIDE_ID_2" val="{2382CEF8-4508-4CDB-BAF4-F050C20938F8}"/>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7.087"/>
  <p:tag name="TIMING" val="|47.477|3.869"/>
  <p:tag name="ISPRING_CUSTOM_TIMING_USED" val="1"/>
  <p:tag name="GENSWF_SLIDE_UID" val="{86F53AAA-E6C0-4196-A59F-3FEF83EE124F}:266"/>
  <p:tag name="ISPRING_SLIDE_ID_2" val="{E5061565-F350-47E3-BD34-D4754960E46B}"/>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5.996"/>
  <p:tag name="TIMING" val="|49.318|2.652"/>
  <p:tag name="ISPRING_CUSTOM_TIMING_USED" val="1"/>
  <p:tag name="GENSWF_SLIDE_UID" val="{121A8A07-BA73-4949-8857-04461ADDA94C}:267"/>
  <p:tag name="ISPRING_SLIDE_ID_2" val="{A1812746-6764-449E-907C-48A235470307}"/>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13.867"/>
  <p:tag name="ISPRING_CUSTOM_TIMING_USED" val="1"/>
  <p:tag name="GENSWF_SLIDE_UID" val="{39DD64B9-63F2-490F-BBEF-8DB810B932F4}:268"/>
  <p:tag name="ISPRING_SLIDE_ID_2" val="{98F89A3F-7CBF-4B34-9BC1-6403727342AC}"/>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ISPRING_CUSTOM_TIMING_USED" val="1"/>
  <p:tag name="GENSWF_ADVANCE_TIME" val="35.477"/>
  <p:tag name="TIMING" val="|1.126|4.909|10.094|11.752"/>
  <p:tag name="GENSWF_SLIDE_UID" val="{0C8865CB-8287-49F0-9825-1C16029C0FB9}:257"/>
  <p:tag name="ISPRING_SLIDE_ID_2" val="{D0BFEE4D-B666-4675-A737-A604E4CE475B}"/>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12BAB481-131B-4669-9071-4AAFB5F3F7C8}:269"/>
  <p:tag name="ISPRING_SLIDE_ID_2" val="{765A9A83-7686-4ED0-A058-ECD64F9A1398}"/>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415"/>
  <p:tag name="TIMING" val="|1.733"/>
  <p:tag name="GENSWF_SLIDE_UID" val="{A9B043BA-C65C-4BD0-B677-2F98A1553046}:271"/>
  <p:tag name="ISPRING_SLIDE_ID_2" val="{6F38B4EC-7CB2-41E1-9DBB-D7AE40F65920}"/>
</p:tagLst>
</file>

<file path=ppt/tags/tag22.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535"/>
  <p:tag name="TIMING" val="|2.328"/>
  <p:tag name="GENSWF_SLIDE_UID" val="{92A5DC82-95E5-40D0-B62B-AE4CDA86F16B}:272"/>
  <p:tag name="ISPRING_SLIDE_ID_2" val="{7D1B24D4-C515-4C42-B082-3C2CD9EAF94A}"/>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201"/>
  <p:tag name="GENSWF_SLIDE_UID" val="{66CC4D6E-9208-4F78-9DC6-E124C950688E}:273"/>
  <p:tag name="ISPRING_SLIDE_ID_2" val="{72CE0939-D86D-43A3-85FE-F9A396F9B16E}"/>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792"/>
  <p:tag name="TIMING" val="|0.433"/>
  <p:tag name="GENSWF_SLIDE_UID" val="{779F324B-9FF5-4766-A981-C4EAA4B25AC5}:275"/>
  <p:tag name="ISPRING_SLIDE_ID_2" val="{BF9207E0-4824-4A31-86FC-70F74CB6290F}"/>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A98A24-DD0A-4698-91C7-67E82BBD4D82}:274"/>
  <p:tag name="GENSWF_ADVANCE_TIME" val="23.006"/>
  <p:tag name="ISPRING_SLIDE_ID_2" val="{3FB33B5A-AD68-4543-A941-C4AD2CCB1534}"/>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30"/>
  <p:tag name="GENSWF_SLIDE_UID" val="{2D332011-A08A-40B8-8A39-95F675775347}:276"/>
  <p:tag name="ISPRING_SLIDE_ID_2" val="{AF6634F3-34BC-4611-A84C-083848BFC96F}"/>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92"/>
  <p:tag name="GENSWF_SLIDE_UID" val="{36F30FBC-2507-4589-9298-C66D3F8C5A36}:277"/>
  <p:tag name="ISPRING_SLIDE_ID_2" val="{241A75EE-F834-4900-ABB3-89F65FB27A3B}"/>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373"/>
  <p:tag name="TIMING" val="|1.166|9.869|10.566"/>
  <p:tag name="GENSWF_SLIDE_UID" val="{A1F1061B-B42C-4F78-815C-ED1541CC652A}:279"/>
  <p:tag name="ISPRING_SLIDE_ID_2" val="{09561394-F760-484D-8773-4E6B4098595C}"/>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9.391"/>
  <p:tag name="TIMING" val="|0.001|2"/>
  <p:tag name="ISPRING_CUSTOM_TIMING_USED" val="1"/>
  <p:tag name="GENSWF_SLIDE_UID" val="{7B41D5B9-9043-4AD2-AA31-6EAC8AD244F6}:288"/>
  <p:tag name="ISPRING_SLIDE_ID_2" val="{7480CA65-B08B-46F6-8B79-27FADC755548}"/>
</p:tagLst>
</file>

<file path=ppt/tags/tag3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1"/>
  <p:tag name="GENSWF_SLIDE_UID" val="{FB3DB7A5-1451-4BE9-B6ED-100D9640C63D}:289"/>
  <p:tag name="ISPRING_SLIDE_ID_2" val="{CC4EDB0C-88F1-424A-A1BB-A1D35A8BA98D}"/>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73"/>
  <p:tag name="GENSWF_SLIDE_UID" val="{B4ABEA3C-302B-41AD-9C0C-08EBCF3E27FB}:290"/>
  <p:tag name="ISPRING_SLIDE_ID_2" val="{DF847255-C704-40B7-86A8-470CA920A002}"/>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664"/>
  <p:tag name="TIMING" val="|1.963"/>
  <p:tag name="GENSWF_SLIDE_UID" val="{B0F8118A-6C80-42E6-8D36-FA8DD0212EB3}:291"/>
  <p:tag name="ISPRING_SLIDE_ID_2" val="{3E670FEF-FF29-4ECA-A948-69ECEBA44523}"/>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62"/>
  <p:tag name="TIMING" val="|3.06|1.88"/>
  <p:tag name="GENSWF_SLIDE_UID" val="{41B0D52D-2754-471A-80D2-6B02105B631D}:292"/>
  <p:tag name="ISPRING_SLIDE_ID_2" val="{FB5C199C-AC06-44B1-BECD-7D8611952092}"/>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480"/>
  <p:tag name="TIMING" val="|3.972|2.775"/>
  <p:tag name="GENSWF_SLIDE_UID" val="{6A74A801-551B-4567-A81B-09EC999C1E63}:293"/>
  <p:tag name="ISPRING_SLIDE_ID_2" val="{BBB11112-D418-44B3-827C-8CBFBDCA4316}"/>
</p:tagLst>
</file>

<file path=ppt/tags/tag4.xml><?xml version="1.0" encoding="utf-8"?>
<p:tagLst xmlns:a="http://schemas.openxmlformats.org/drawingml/2006/main" xmlns:r="http://schemas.openxmlformats.org/officeDocument/2006/relationships" xmlns:p="http://schemas.openxmlformats.org/presentationml/2006/main">
  <p:tag name="GENSWF_ADVANCE_TIME" val="41.080"/>
  <p:tag name="TIMING" val="|0.001"/>
  <p:tag name="ISPRING_CUSTOM_TIMING_USED" val="1"/>
  <p:tag name="GENSWF_SLIDE_UID" val="{EC3845A3-2952-46C5-AB87-BE9DC422ECEF}:258"/>
  <p:tag name="ISPRING_SLIDE_ID_2" val="{F8B842AA-1AD0-4E19-9B2F-EDBD342D4F94}"/>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14"/>
  <p:tag name="GENSWF_SLIDE_UID" val="{8BE76403-FBAD-4B5C-B81D-DC93A0271782}:294"/>
  <p:tag name="ISPRING_SLIDE_ID_2" val="{89D97256-E5CC-4571-BBBF-4882AD37FB0C}"/>
</p:tagLst>
</file>

<file path=ppt/tags/tag41.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A1DBBA45-8062-4EB8-8E92-064B00893BE6}:295"/>
  <p:tag name="ISPRING_SLIDE_ID_2" val="{15C0EC18-7E70-4B3D-A795-C3D95CBADCCE}"/>
</p:tagLst>
</file>

<file path=ppt/tags/tag42.xml><?xml version="1.0" encoding="utf-8"?>
<p:tagLst xmlns:a="http://schemas.openxmlformats.org/drawingml/2006/main" xmlns:r="http://schemas.openxmlformats.org/officeDocument/2006/relationships" xmlns:p="http://schemas.openxmlformats.org/presentationml/2006/main">
  <p:tag name="GENSWF_ADVANCE_TIME" val="35.201"/>
  <p:tag name="TIMING" val="|0.001|2|2"/>
  <p:tag name="ISPRING_CUSTOM_TIMING_USED" val="1"/>
  <p:tag name="GENSWF_SLIDE_UID" val="{37CCE51F-36DD-47BA-AB98-03CA86C40F77}:284"/>
  <p:tag name="ISPRING_SLIDE_ID_2" val="{7F4A686B-6325-4A8C-BCD7-5DB6EB7C6059}"/>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ISPRING_CUSTOM_TIMING_USED" val="1"/>
  <p:tag name="GENSWF_SLIDE_UID" val="{1B7139CB-143E-4A28-AFA6-FE6A09FF079B}:259"/>
  <p:tag name="GENSWF_ADVANCE_TIME" val="40.497"/>
  <p:tag name="TIMING" val="|7.813|2.295|23.704|6.684"/>
  <p:tag name="ISPRING_SLIDE_ID_2" val="{D4D8E3D8-4A4B-4D92-A93F-A9F4876C60AF}"/>
</p:tagLst>
</file>

<file path=ppt/tags/tag5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967"/>
  <p:tag name="TIMING" val="|4.92|2.89|2.459|2.092|1.524|2.504"/>
  <p:tag name="ISPRING_SLIDE_ID_2" val="{2D46E391-6ACC-49CA-9129-008837556F28}"/>
  <p:tag name="GENSWF_SLIDE_UID" val="{9CFCAE19-9436-4B68-91E2-9C95CF98DC3D}:296"/>
</p:tagLst>
</file>

<file path=ppt/tags/tag5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26"/>
  <p:tag name="TIMING" val="|2.164|2.297|1.819|1.824|1.574|2.251"/>
  <p:tag name="ISPRING_SLIDE_ID_2" val="{B34B256F-B762-48E1-B547-2E13E959E196}"/>
  <p:tag name="GENSWF_SLIDE_UID" val="{AC18A2F2-899C-4449-BF2D-6F9055E55CB9}:297"/>
</p:tagLst>
</file>

<file path=ppt/tags/tag5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269E42C-B03F-4F28-B578-D77D75EB6748}"/>
  <p:tag name="GENSWF_ADVANCE_TIME" val="29.226"/>
  <p:tag name="TIMING" val="|1.412|2.124|1.742|1.476|1.383|1.691"/>
  <p:tag name="GENSWF_SLIDE_UID" val="{E70773A1-7DE0-49C4-9236-321256B1E89F}:298"/>
</p:tagLst>
</file>

<file path=ppt/tags/tag54.xml><?xml version="1.0" encoding="utf-8"?>
<p:tagLst xmlns:a="http://schemas.openxmlformats.org/drawingml/2006/main" xmlns:r="http://schemas.openxmlformats.org/officeDocument/2006/relationships" xmlns:p="http://schemas.openxmlformats.org/presentationml/2006/main">
  <p:tag name="GENSWF_ADVANCE_TIME" val="28.361"/>
  <p:tag name="TIMING" val="|0.001"/>
  <p:tag name="ISPRING_CUSTOM_TIMING_USED" val="1"/>
  <p:tag name="GENSWF_SLIDE_UID" val="{C0B31E31-C3B7-42FC-B288-63479E006DFF}:285"/>
  <p:tag name="ISPRING_SLIDE_ID_2" val="{017F9131-33FD-4C3C-A7C9-419E4718DD1F}"/>
</p:tagLst>
</file>

<file path=ppt/tags/tag55.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GENSWF_ADVANCE_TIME" val="21.470"/>
  <p:tag name="TIMING" val="|0.001|0.5|0.5|2|1|0.5"/>
  <p:tag name="ISPRING_CUSTOM_TIMING_USED" val="1"/>
  <p:tag name="GENSWF_SLIDE_UID" val="{5594B012-B31F-44FA-A61F-02EB645BD90D}:287"/>
  <p:tag name="ISPRING_SLIDE_ID_2" val="{C987C660-958D-4F3A-822E-2D2E625E90D4}"/>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AUTOSHAPE_INFO" val="&lt;ThreeDShapeInfo&gt;&lt;uuid val=&quot;{0845060D-0EA7-490D-B462-22A71A25EA92}&quot;/&gt;&lt;isInvalidForFieldText val=&quot;0&quot;/&gt;&lt;Image&gt;&lt;filename val=&quot;C:\Users\XUANTH~1\AppData\Local\Temp\PR\data\asimages\{0845060D-0EA7-490D-B462-22A71A25EA92}.png&quot;/&gt;&lt;left val=&quot;0&quot;/&gt;&lt;top val=&quot;0&quot;/&gt;&lt;width val=&quot;720&quot;/&gt;&lt;height val=&quot;537&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XUANTH~1\AppData\Local\Temp\PR\data\asimages\{C7C5F722-71D5-412C-B139-0E95445B6E75}_1.png_crop.png&quot;/&gt;&lt;left val=&quot;197&quot;/&gt;&lt;top val=&quot;72&quot;/&gt;&lt;width val=&quot;323&quot;/&gt;&lt;height val=&quot;26&quot;/&gt;&lt;hasText val=&quot;1&quot;/&gt;&lt;paraId val=&quot;1&quot;/&gt;&lt;/Image&gt;&lt;Image&gt;&lt;filename val=&quot;C:\Users\XUANTH~1\AppData\Local\Temp\PR\data\asimages\{34F7051F-2036-4392-838C-6846E98B501B}_1.png_crop.png&quot;/&gt;&lt;left val=&quot;123&quot;/&gt;&lt;top val=&quot;102&quot;/&gt;&lt;width val=&quot;471&quot;/&gt;&lt;height val=&quot;54&quot;/&gt;&lt;hasText val=&quot;1&quot;/&gt;&lt;paraId val=&quot;2&quot;/&gt;&lt;/Image&gt;&lt;Image&gt;&lt;filename val=&quot;C:\Users\XUANTH~1\AppData\Local\Temp\PR\data\asimages\{6E378D93-6865-48B6-AC3F-A3506C27015B}_1.png_crop.png&quot;/&gt;&lt;left val=&quot;123&quot;/&gt;&lt;top val=&quot;159&quot;/&gt;&lt;width val=&quot;372&quot;/&gt;&lt;height val=&quot;55&quot;/&gt;&lt;hasText val=&quot;1&quot;/&gt;&lt;paraId val=&quot;3&quot;/&gt;&lt;/Image&gt;&lt;Image&gt;&lt;filename val=&quot;C:\Users\XUANTH~1\AppData\Local\Temp\PR\data\asimages\{8395B81B-2D3C-40FF-B996-D9F12A39045F}_1.png_crop.png&quot;/&gt;&lt;left val=&quot;123&quot;/&gt;&lt;top val=&quot;217&quot;/&gt;&lt;width val=&quot;409&quot;/&gt;&lt;height val=&quot;55&quot;/&gt;&lt;hasText val=&quot;1&quot;/&gt;&lt;paraId val=&quot;4&quot;/&gt;&lt;/Image&gt;&lt;/TextEffect&gt;"/>
  <p:tag name="PRESENTER_SHAPETEXTINFO" val="&lt;ShapeTextInfo&gt;&lt;TableIndex row=&quot;-1&quot; col=&quot;-1&quot;&gt;&lt;linesCount val=&quot;7&quot;/&gt;&lt;lineCharCount val=&quot;23&quot;/&gt;&lt;lineCharCount val=&quot;45&quot;/&gt;&lt;lineCharCount val=&quot;26&quot;/&gt;&lt;lineCharCount val=&quot;38&quot;/&gt;&lt;lineCharCount val=&quot;23&quot;/&gt;&lt;lineCharCount val=&quot;38&quot;/&gt;&lt;lineCharCount val=&quot;1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0FAD8D27-EDCA-4BB7-A065-A10D97507FEF}_2.png&quot;/&gt;&lt;left val=&quot;44&quot;/&gt;&lt;top val=&quot;9&quot;/&gt;&lt;width val=&quot;649&quot;/&gt;&lt;height val=&quot;78&quot;/&gt;&lt;hasText val=&quot;1&quot;/&gt;&lt;/Image&gt;&lt;/ThreeDShapeInfo&gt;"/>
  <p:tag name="PRESENTER_SHAPETEXTINFO" val="&lt;ShapeTextInfo&gt;&lt;TableIndex row=&quot;-1&quot; col=&quot;-1&quot;&gt;&lt;linesCount val=&quot;1&quot;/&gt;&lt;lineCharCount val=&quot;1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16F8DAC9-16A6-4D15-963A-E9AD6E2FA197}_2.png&quot;/&gt;&lt;left val=&quot;50&quot;/&gt;&lt;top val=&quot;303&quot;/&gt;&lt;width val=&quot;649&quot;/&gt;&lt;height val=&quot;91&quot;/&gt;&lt;hasText val=&quot;1&quot;/&gt;&lt;/Image&gt;&lt;/ThreeDShapeInfo&gt;"/>
  <p:tag name="PRESENTER_SHAPETEXTINFO" val="&lt;ShapeTextInfo&gt;&lt;TableIndex row=&quot;-1&quot; col=&quot;-1&quot;&gt;&lt;linesCount val=&quot;1&quot;/&gt;&lt;lineCharCount val=&quot;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2ECBCF36-3AAA-4E94-B689-2DB0849F708D}_2.png&quot;/&gt;&lt;left val=&quot;97&quot;/&gt;&lt;top val=&quot;59&quot;/&gt;&lt;width val=&quot;535&quot;/&gt;&lt;height val=&quot;280&quot;/&gt;&lt;hasText val=&quot;1&quot;/&gt;&lt;/Image&gt;&lt;/ThreeDShapeInfo&gt;"/>
  <p:tag name="PRESENTER_SHAPETEXTINFO" val="&lt;ShapeTextInfo&gt;&lt;TableIndex row=&quot;-1&quot; col=&quot;-1&quot;&gt;&lt;linesCount val=&quot;9&quot;/&gt;&lt;lineCharCount val=&quot;51&quot;/&gt;&lt;lineCharCount val=&quot;51&quot;/&gt;&lt;lineCharCount val=&quot;20&quot;/&gt;&lt;lineCharCount val=&quot;48&quot;/&gt;&lt;lineCharCount val=&quot;47&quot;/&gt;&lt;lineCharCount val=&quot;49&quot;/&gt;&lt;lineCharCount val=&quot;49&quot;/&gt;&lt;lineCharCount val=&quot;52&quot;/&gt;&lt;lineCharCount val=&quot;2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TotalTime>
  <Words>573</Words>
  <Application>Microsoft Office PowerPoint</Application>
  <PresentationFormat>On-screen Show (4:3)</PresentationFormat>
  <Paragraphs>111</Paragraphs>
  <Slides>35</Slides>
  <Notes>35</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Amasis MT Pro Black</vt:lpstr>
      <vt:lpstr>Arial</vt:lpstr>
      <vt:lpstr>Calibri</vt:lpstr>
      <vt:lpstr>Times New Roman</vt:lpstr>
      <vt:lpstr>VNI-Avo</vt:lpstr>
      <vt:lpstr>Office Theme</vt:lpstr>
      <vt:lpstr>PowerPoint Presentation</vt:lpstr>
      <vt:lpstr>PowerPoint Presentation</vt:lpstr>
      <vt:lpstr>MỤC ĐÍCH YÊU CẦU</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TRUYENBACOGAI</dc:title>
  <dc:creator>HP</dc:creator>
  <cp:lastModifiedBy>l j</cp:lastModifiedBy>
  <cp:revision>203</cp:revision>
  <dcterms:created xsi:type="dcterms:W3CDTF">2021-01-17T12:32:22Z</dcterms:created>
  <dcterms:modified xsi:type="dcterms:W3CDTF">2025-04-23T22:43:16Z</dcterms:modified>
</cp:coreProperties>
</file>