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2" r:id="rId2"/>
    <p:sldId id="343" r:id="rId3"/>
    <p:sldId id="345" r:id="rId4"/>
    <p:sldId id="346" r:id="rId5"/>
    <p:sldId id="369" r:id="rId6"/>
    <p:sldId id="365" r:id="rId7"/>
    <p:sldId id="366" r:id="rId8"/>
    <p:sldId id="367" r:id="rId9"/>
    <p:sldId id="368" r:id="rId10"/>
    <p:sldId id="370" r:id="rId11"/>
    <p:sldId id="347" r:id="rId12"/>
    <p:sldId id="371" r:id="rId13"/>
    <p:sldId id="372" r:id="rId14"/>
    <p:sldId id="350" r:id="rId15"/>
    <p:sldId id="353" r:id="rId16"/>
    <p:sldId id="341" r:id="rId17"/>
    <p:sldId id="3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CDF2F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422" autoAdjust="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2CD6-227F-4A11-B76E-A71955594382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1380-2A63-4C6B-AA1D-9406ABEFC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144C-72A7-46D5-BCB6-99A8499ACFCC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2.bp.blogspot.com/-lV1pLKxJneM/TkTLnAa7CKI/AAAAAAAAAf0/X1zC1AGyl10/s1600/baby-names-baby-in-towel%282%29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2.bp.blogspot.com/-lV1pLKxJneM/TkTLnAa7CKI/AAAAAAAAAf0/X1zC1AGyl10/s1600/baby-names-baby-in-towel%282%29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33600" y="1828800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Thơ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Đôi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mắt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em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          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Tác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giả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Lê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Thị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Mỹ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Phương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094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1600200"/>
            <a:ext cx="3297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Đàm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thoại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45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Do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8" y="1600200"/>
            <a:ext cx="829756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6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74" y="1676400"/>
            <a:ext cx="9310581" cy="500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5655161" y="28194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159361" y="2819400"/>
            <a:ext cx="1600200" cy="914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170" name="Picture 2" descr="11 cách cải thiện thị lực giúp con có đôi mắt sáng tinh an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296400" cy="59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2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218" name="Picture 2" descr="Giữ đôi mắt sáng khỏe - Thiện Hạnh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8" y="1676400"/>
            <a:ext cx="439128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AO TÁC VỆ SINH HƯỚNG DẪN TRẺ RỬA MẶ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17638"/>
            <a:ext cx="2819400" cy="26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uyệt chiêu giúp trẻ dứt 'cơn nghiện' điện thoại hiệu quả -  Thegioidido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62362"/>
            <a:ext cx="4201606" cy="23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582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6851" y="1981200"/>
            <a:ext cx="559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giải thích từ khó : Xinh xinh, tròn tròn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62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843708" y="2322443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vatar_other_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vatar_other_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667000" y="1752600"/>
            <a:ext cx="4419600" cy="2030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2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ài-hát-CÁI-MŨ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3445565"/>
            <a:ext cx="1066800" cy="1066800"/>
          </a:xfrm>
        </p:spPr>
      </p:pic>
      <p:pic>
        <p:nvPicPr>
          <p:cNvPr id="2050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172200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95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5400" b="1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692276"/>
            <a:ext cx="861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7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1791" y="1600200"/>
            <a:ext cx="5868914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47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84864c160d.vws.vegacdn.vn/UploadImages/2023/shcm/mnbaucat/anhhaydung/TRAM/maxresdefault_15320231630.jpg?w=1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7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10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2743200" y="5810250"/>
            <a:ext cx="34956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mắt xinh xinh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mắt tròn tròn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5257800" y="1828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762000" y="1828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536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052513"/>
            <a:ext cx="3200400" cy="2057400"/>
            <a:chOff x="158" y="799"/>
            <a:chExt cx="2016" cy="1296"/>
          </a:xfrm>
        </p:grpSpPr>
        <p:sp>
          <p:nvSpPr>
            <p:cNvPr id="19471" name="AutoShape 4"/>
            <p:cNvSpPr>
              <a:spLocks noChangeArrowheads="1"/>
            </p:cNvSpPr>
            <p:nvPr/>
          </p:nvSpPr>
          <p:spPr bwMode="auto">
            <a:xfrm>
              <a:off x="158" y="799"/>
              <a:ext cx="2016" cy="1296"/>
            </a:xfrm>
            <a:prstGeom prst="cloudCallout">
              <a:avLst>
                <a:gd name="adj1" fmla="val 55157"/>
                <a:gd name="adj2" fmla="val 45912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9472" name="Picture 5" descr="sun14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45"/>
              <a:ext cx="140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3933825"/>
            <a:ext cx="2984500" cy="2376488"/>
            <a:chOff x="340" y="2478"/>
            <a:chExt cx="1880" cy="1633"/>
          </a:xfrm>
        </p:grpSpPr>
        <p:sp>
          <p:nvSpPr>
            <p:cNvPr id="19469" name="AutoShape 7"/>
            <p:cNvSpPr>
              <a:spLocks noChangeArrowheads="1"/>
            </p:cNvSpPr>
            <p:nvPr/>
          </p:nvSpPr>
          <p:spPr bwMode="auto">
            <a:xfrm>
              <a:off x="340" y="2614"/>
              <a:ext cx="1880" cy="1497"/>
            </a:xfrm>
            <a:prstGeom prst="cloudCallout">
              <a:avLst>
                <a:gd name="adj1" fmla="val 76065"/>
                <a:gd name="adj2" fmla="val -25551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9470" name="Picture 8" descr="XMASCA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478"/>
              <a:ext cx="124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156325" y="836613"/>
            <a:ext cx="2987675" cy="2305050"/>
            <a:chOff x="3470" y="754"/>
            <a:chExt cx="1950" cy="1400"/>
          </a:xfrm>
        </p:grpSpPr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3470" y="754"/>
              <a:ext cx="1950" cy="1400"/>
            </a:xfrm>
            <a:prstGeom prst="cloudCallout">
              <a:avLst>
                <a:gd name="adj1" fmla="val -67130"/>
                <a:gd name="adj2" fmla="val 46569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9467" name="Picture 11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07"/>
              <a:ext cx="660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12" descr="Bluebird05-animated-chick_in_flig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2" y="1026"/>
              <a:ext cx="876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443663" y="3716338"/>
            <a:ext cx="2700337" cy="2881312"/>
            <a:chOff x="3651" y="2523"/>
            <a:chExt cx="1905" cy="1633"/>
          </a:xfrm>
        </p:grpSpPr>
        <p:sp>
          <p:nvSpPr>
            <p:cNvPr id="19464" name="AutoShape 14"/>
            <p:cNvSpPr>
              <a:spLocks noChangeArrowheads="1"/>
            </p:cNvSpPr>
            <p:nvPr/>
          </p:nvSpPr>
          <p:spPr bwMode="auto">
            <a:xfrm>
              <a:off x="3651" y="2568"/>
              <a:ext cx="1905" cy="1588"/>
            </a:xfrm>
            <a:prstGeom prst="cloudCallout">
              <a:avLst>
                <a:gd name="adj1" fmla="val -78454"/>
                <a:gd name="adj2" fmla="val -23676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9465" name="Picture 15" descr="1 (1820)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523"/>
              <a:ext cx="1089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8275"/>
            <a:ext cx="2952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WordArt 16"/>
          <p:cNvSpPr>
            <a:spLocks noChangeArrowheads="1" noChangeShapeType="1" noTextEdit="1"/>
          </p:cNvSpPr>
          <p:nvPr/>
        </p:nvSpPr>
        <p:spPr bwMode="auto">
          <a:xfrm>
            <a:off x="2590800" y="5562600"/>
            <a:ext cx="3914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 em nhìn thấy 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 vật xung quanh</a:t>
            </a:r>
          </a:p>
        </p:txBody>
      </p:sp>
    </p:spTree>
    <p:extLst>
      <p:ext uri="{BB962C8B-B14F-4D97-AF65-F5344CB8AC3E}">
        <p14:creationId xmlns:p14="http://schemas.microsoft.com/office/powerpoint/2010/main" val="13942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943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3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92"/>
          </a:xfrm>
        </p:grpSpPr>
        <p:pic>
          <p:nvPicPr>
            <p:cNvPr id="20489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16"/>
          <p:cNvSpPr>
            <a:spLocks noChangeArrowheads="1" noChangeShapeType="1" noTextEdit="1"/>
          </p:cNvSpPr>
          <p:nvPr/>
        </p:nvSpPr>
        <p:spPr bwMode="auto">
          <a:xfrm>
            <a:off x="2438400" y="5810250"/>
            <a:ext cx="3914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5638800"/>
            <a:ext cx="4572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/>
              </a:rPr>
              <a:t>Em yêu em quý</a:t>
            </a:r>
          </a:p>
          <a:p>
            <a:pPr algn="ctr">
              <a:defRPr/>
            </a:pPr>
            <a:r>
              <a:rPr lang="vi-VN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/>
              </a:rPr>
              <a:t>Đôi mắt xinh xinh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23174"/>
      </p:ext>
    </p:extLst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80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2209800" y="4857750"/>
            <a:ext cx="50292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cho đôi mắt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 càng sáng hơn</a:t>
            </a:r>
          </a:p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6096000" y="1066800"/>
            <a:ext cx="1447800" cy="609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600200" y="1066800"/>
            <a:ext cx="1600200" cy="914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11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156</Words>
  <Application>Microsoft Office PowerPoint</Application>
  <PresentationFormat>On-screen Show (4:3)</PresentationFormat>
  <Paragraphs>25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con vừa nghe bài thơ gì? Do ai sáng tác?</vt:lpstr>
      <vt:lpstr>Bài thơ nói về bộ phận nào trên cơ thể?</vt:lpstr>
      <vt:lpstr>Đôi mắt giúp bé làm gì?</vt:lpstr>
      <vt:lpstr>Chúng mình làm gì để bảo vệ đôi mắt?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Admin</cp:lastModifiedBy>
  <cp:revision>186</cp:revision>
  <dcterms:created xsi:type="dcterms:W3CDTF">2015-10-30T11:17:25Z</dcterms:created>
  <dcterms:modified xsi:type="dcterms:W3CDTF">2025-04-23T13:35:38Z</dcterms:modified>
</cp:coreProperties>
</file>