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65" r:id="rId4"/>
    <p:sldId id="266" r:id="rId5"/>
    <p:sldId id="256" r:id="rId6"/>
    <p:sldId id="258" r:id="rId7"/>
    <p:sldId id="259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2B3D-17B9-4020-A183-A74FCCD611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6367-E1D5-4D80-B41A-28FE42BF7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8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16367-E1D5-4D80-B41A-28FE42BF7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1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7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1858959" y="2979737"/>
            <a:ext cx="620872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2800" b="1" dirty="0">
              <a:solidFill>
                <a:srgbClr val="0000CC"/>
              </a:solidFill>
            </a:endParaRPr>
          </a:p>
          <a:p>
            <a:pPr algn="ctr" eaLnBrk="1" hangingPunct="1"/>
            <a:endParaRPr lang="en-US" sz="2800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en-US" sz="2800" b="1" dirty="0" err="1">
                <a:solidFill>
                  <a:srgbClr val="0000CC"/>
                </a:solidFill>
              </a:rPr>
              <a:t>Đối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tượng</a:t>
            </a:r>
            <a:r>
              <a:rPr lang="en-US" sz="2800" b="1" dirty="0">
                <a:solidFill>
                  <a:srgbClr val="0000CC"/>
                </a:solidFill>
              </a:rPr>
              <a:t>: 4-5 </a:t>
            </a:r>
            <a:r>
              <a:rPr lang="en-US" sz="2800" b="1" dirty="0" err="1">
                <a:solidFill>
                  <a:srgbClr val="0000CC"/>
                </a:solidFill>
              </a:rPr>
              <a:t>tuổi</a:t>
            </a:r>
            <a:endParaRPr lang="en-US" sz="2800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en-US" sz="2800" b="1" dirty="0" err="1">
                <a:solidFill>
                  <a:srgbClr val="0000CC"/>
                </a:solidFill>
              </a:rPr>
              <a:t>Giáo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viên</a:t>
            </a:r>
            <a:r>
              <a:rPr lang="en-US" sz="2800" b="1" dirty="0">
                <a:solidFill>
                  <a:srgbClr val="0000CC"/>
                </a:solidFill>
              </a:rPr>
              <a:t>: Vũ Thị </a:t>
            </a:r>
            <a:r>
              <a:rPr lang="en-US" sz="2800" b="1" dirty="0" err="1">
                <a:solidFill>
                  <a:srgbClr val="0000CC"/>
                </a:solidFill>
              </a:rPr>
              <a:t>Mỹ</a:t>
            </a:r>
            <a:r>
              <a:rPr lang="en-US" sz="2800" b="1" dirty="0">
                <a:solidFill>
                  <a:srgbClr val="0000CC"/>
                </a:solidFill>
              </a:rPr>
              <a:t> Thanh</a:t>
            </a:r>
          </a:p>
          <a:p>
            <a:pPr algn="l" eaLnBrk="1" hangingPunct="1"/>
            <a:endParaRPr lang="en-US" sz="2800" b="1" dirty="0">
              <a:solidFill>
                <a:srgbClr val="0000CC"/>
              </a:solidFill>
            </a:endParaRPr>
          </a:p>
          <a:p>
            <a:pPr algn="l" eaLnBrk="1" hangingPunct="1"/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3527425" y="1668463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10" name="WordArt 79"/>
          <p:cNvSpPr>
            <a:spLocks noChangeArrowheads="1" noChangeShapeType="1" noTextEdit="1"/>
          </p:cNvSpPr>
          <p:nvPr/>
        </p:nvSpPr>
        <p:spPr bwMode="auto">
          <a:xfrm>
            <a:off x="1181534" y="1948388"/>
            <a:ext cx="6971866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09"/>
              </a:avLst>
            </a:prstTxWarp>
          </a:bodyPr>
          <a:lstStyle/>
          <a:p>
            <a:pPr algn="ctr"/>
            <a:r>
              <a:rPr lang="vi-VN" sz="11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Đếm các đối tượng </a:t>
            </a:r>
          </a:p>
          <a:p>
            <a:pPr algn="ctr"/>
            <a:r>
              <a:rPr lang="vi-VN" sz="11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4.</a:t>
            </a:r>
            <a:endParaRPr lang="en-US" sz="11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82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3" y="5587476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7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96" y="1703099"/>
            <a:ext cx="609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4916419"/>
            <a:ext cx="8540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7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327" y="1762251"/>
            <a:ext cx="76979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PHONG BUN\Desktop\3-mau_slide_powerpoint_dep_ctu.vn_(35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71" y="5376194"/>
            <a:ext cx="1724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HONG BUN\Desktop\anh-dong-295_1138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6" y="5137833"/>
            <a:ext cx="37623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820E12-7679-9AB4-E2B6-C00D1E383AEA}"/>
              </a:ext>
            </a:extLst>
          </p:cNvPr>
          <p:cNvSpPr/>
          <p:nvPr/>
        </p:nvSpPr>
        <p:spPr>
          <a:xfrm>
            <a:off x="1076318" y="533400"/>
            <a:ext cx="7534282" cy="81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TRƯỜNG MẦM NON HOA HỒNG</a:t>
            </a:r>
            <a:endParaRPr lang="en-AS" sz="32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7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229600" cy="563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1,2,3,4.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– 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 các tr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ò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ơi: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7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" y="0"/>
            <a:ext cx="9125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ONG BUN\Downloads\hinh-anh-ong-mat-troi-1-580x58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/>
        </p:blipFill>
        <p:spPr bwMode="auto">
          <a:xfrm rot="588809">
            <a:off x="5225119" y="-21567"/>
            <a:ext cx="2628452" cy="25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994" y="1231033"/>
            <a:ext cx="2123069" cy="1359260"/>
            <a:chOff x="2667000" y="1398226"/>
            <a:chExt cx="2667000" cy="1594571"/>
          </a:xfrm>
        </p:grpSpPr>
        <p:sp>
          <p:nvSpPr>
            <p:cNvPr id="4" name="Cloud 3"/>
            <p:cNvSpPr/>
            <p:nvPr/>
          </p:nvSpPr>
          <p:spPr>
            <a:xfrm>
              <a:off x="2667000" y="1398226"/>
              <a:ext cx="2667000" cy="1594571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190500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3310" y="186322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15693261">
              <a:off x="3880497" y="2197703"/>
              <a:ext cx="309559" cy="642369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PHONG BUN\Downloads\tải_xuống-removebg-preview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15" b="58090"/>
          <a:stretch/>
        </p:blipFill>
        <p:spPr bwMode="auto">
          <a:xfrm>
            <a:off x="4585100" y="3071475"/>
            <a:ext cx="1659487" cy="16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011753" y="747810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12" name="Rectangle 1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1" name="Group 20"/>
          <p:cNvGrpSpPr/>
          <p:nvPr/>
        </p:nvGrpSpPr>
        <p:grpSpPr>
          <a:xfrm>
            <a:off x="3041073" y="1438160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2" name="Rectangle 2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6493226" y="3157457"/>
            <a:ext cx="942109" cy="1271669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5" name="Rectangle 24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593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HONG BUN\Desktop\video dang sua\hinh-anh-bau-troi-dep-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5"/>
          <a:stretch/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4"/>
          <a:stretch/>
        </p:blipFill>
        <p:spPr bwMode="auto">
          <a:xfrm>
            <a:off x="0" y="27708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8312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66021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23" y="3657600"/>
            <a:ext cx="2765100" cy="3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57" y="3657600"/>
            <a:ext cx="27313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1686" y="1638243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4886" y="4828308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32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33884"/>
            <a:ext cx="9144000" cy="63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HONG BUN\Downloads\tree-png-clip-art-image-5a1d562e8318b8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77" y="1904928"/>
            <a:ext cx="5183038" cy="46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198"/>
            <a:ext cx="9144000" cy="5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1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43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-683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-9738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9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8" y="213360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8" y="5027757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02727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6161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Hoạt động 3: Cung cấp kiến thức mới</a:t>
            </a:r>
            <a:br>
              <a:rPr lang="en-US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57659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/>
              <a:t>        </a:t>
            </a:r>
            <a:r>
              <a:rPr lang="en-US" sz="2800" b="1" i="1" dirty="0" err="1"/>
              <a:t>Đếm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 </a:t>
            </a:r>
            <a:r>
              <a:rPr lang="en-US" sz="2800" b="1" i="1" dirty="0" err="1"/>
              <a:t>tượng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phạm</a:t>
            </a:r>
            <a:r>
              <a:rPr lang="en-US" sz="2800" b="1" i="1" dirty="0"/>
              <a:t> vi 4</a:t>
            </a:r>
            <a:r>
              <a:rPr lang="en-US" sz="2000" b="1" i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295400"/>
            <a:ext cx="8991600" cy="533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2057400"/>
            <a:ext cx="14454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8185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8184"/>
            <a:ext cx="1447800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3948545"/>
            <a:ext cx="1445419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8545"/>
            <a:ext cx="15240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48545"/>
            <a:ext cx="14478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84" y="3948545"/>
            <a:ext cx="1506616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48" y="2078185"/>
            <a:ext cx="1465052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22797" r="30303" b="32320"/>
          <a:stretch/>
        </p:blipFill>
        <p:spPr bwMode="auto">
          <a:xfrm>
            <a:off x="7647709" y="2057400"/>
            <a:ext cx="955964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47709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61564" y="2085112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26927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3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188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235" y="933450"/>
            <a:ext cx="8686800" cy="6667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908" y="1600200"/>
            <a:ext cx="8839200" cy="510540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11415" y="1664255"/>
            <a:ext cx="2743634" cy="2398568"/>
            <a:chOff x="6019366" y="4038600"/>
            <a:chExt cx="2743634" cy="2398568"/>
          </a:xfrm>
        </p:grpSpPr>
        <p:sp>
          <p:nvSpPr>
            <p:cNvPr id="26" name="Oval 25"/>
            <p:cNvSpPr/>
            <p:nvPr/>
          </p:nvSpPr>
          <p:spPr>
            <a:xfrm>
              <a:off x="6019366" y="4038600"/>
              <a:ext cx="2743634" cy="23985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25" y="45760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152900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189" y="4782416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241" y="52745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246208" y="4340368"/>
            <a:ext cx="2668096" cy="2176391"/>
            <a:chOff x="304800" y="1814944"/>
            <a:chExt cx="2285999" cy="2057400"/>
          </a:xfrm>
        </p:grpSpPr>
        <p:sp>
          <p:nvSpPr>
            <p:cNvPr id="32" name="Oval 31"/>
            <p:cNvSpPr/>
            <p:nvPr/>
          </p:nvSpPr>
          <p:spPr>
            <a:xfrm>
              <a:off x="304800" y="1814944"/>
              <a:ext cx="2285999" cy="2057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5" y="1858140"/>
              <a:ext cx="2094751" cy="173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09558" y="1828581"/>
            <a:ext cx="2704821" cy="2105891"/>
            <a:chOff x="227241" y="4201391"/>
            <a:chExt cx="2632364" cy="2105891"/>
          </a:xfrm>
        </p:grpSpPr>
        <p:sp>
          <p:nvSpPr>
            <p:cNvPr id="35" name="Oval 34"/>
            <p:cNvSpPr/>
            <p:nvPr/>
          </p:nvSpPr>
          <p:spPr>
            <a:xfrm>
              <a:off x="227241" y="4201391"/>
              <a:ext cx="2632364" cy="210589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11" y="4686083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8" y="4741934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66" y="5343091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37315" y="4386062"/>
            <a:ext cx="2743200" cy="2189017"/>
            <a:chOff x="6019366" y="1683327"/>
            <a:chExt cx="2591234" cy="2189017"/>
          </a:xfrm>
        </p:grpSpPr>
        <p:sp>
          <p:nvSpPr>
            <p:cNvPr id="40" name="Oval 39"/>
            <p:cNvSpPr/>
            <p:nvPr/>
          </p:nvSpPr>
          <p:spPr>
            <a:xfrm>
              <a:off x="6019366" y="1683327"/>
              <a:ext cx="2591234" cy="21890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786" y="2129271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443" y="2115416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22920" r="31618" b="35909"/>
          <a:stretch/>
        </p:blipFill>
        <p:spPr bwMode="auto">
          <a:xfrm>
            <a:off x="4286815" y="3076852"/>
            <a:ext cx="750178" cy="9491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15" y="1814944"/>
            <a:ext cx="785019" cy="1041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29" y="5453426"/>
            <a:ext cx="861330" cy="10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1157" r="32870" b="38278"/>
          <a:stretch/>
        </p:blipFill>
        <p:spPr bwMode="auto">
          <a:xfrm>
            <a:off x="4295416" y="4243140"/>
            <a:ext cx="782183" cy="10504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75" name="Straight Arrow Connector 7174"/>
          <p:cNvCxnSpPr/>
          <p:nvPr/>
        </p:nvCxnSpPr>
        <p:spPr>
          <a:xfrm>
            <a:off x="2838174" y="3551403"/>
            <a:ext cx="1448641" cy="12121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7172" idx="3"/>
          </p:cNvCxnSpPr>
          <p:nvPr/>
        </p:nvCxnSpPr>
        <p:spPr>
          <a:xfrm flipH="1">
            <a:off x="5173259" y="3884446"/>
            <a:ext cx="1532341" cy="2093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7170" idx="1"/>
          </p:cNvCxnSpPr>
          <p:nvPr/>
        </p:nvCxnSpPr>
        <p:spPr>
          <a:xfrm flipV="1">
            <a:off x="3048000" y="3551403"/>
            <a:ext cx="1238815" cy="121210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077600" y="2514601"/>
            <a:ext cx="1475600" cy="22489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4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43926"/>
            <a:ext cx="26638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66686"/>
            <a:ext cx="4876800" cy="45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21182"/>
            <a:ext cx="5779943" cy="40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2078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5757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18077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0" y="1334973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77" y="2310631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28" y="2244997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0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594933" y="5204689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1155024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1676400" y="518390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69" y="4547393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2688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8" y="4267200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92" y="4672806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15" y="5078412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0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72066 0.6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81354 0.3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2326 0.4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70659 0.5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57066 -0.1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50261 -0.1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25 -0.1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57066 -0.1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6007 0.1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167 0.159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4827 0.022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30417 0.1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230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Aharoni</vt:lpstr>
      <vt:lpstr>Arial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Office Theme</vt:lpstr>
      <vt:lpstr>Trek</vt:lpstr>
      <vt:lpstr>Opulent</vt:lpstr>
      <vt:lpstr>PowerPoint Presentation</vt:lpstr>
      <vt:lpstr>I. Mục đích – yêu cầu: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 j</cp:lastModifiedBy>
  <cp:revision>12</cp:revision>
  <dcterms:created xsi:type="dcterms:W3CDTF">2020-04-07T03:18:15Z</dcterms:created>
  <dcterms:modified xsi:type="dcterms:W3CDTF">2025-04-23T22:22:15Z</dcterms:modified>
</cp:coreProperties>
</file>