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9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2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8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0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0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7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8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9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29F1B-ED47-4D93-AA15-13B6C0A3C86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3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80643" y="1962220"/>
            <a:ext cx="68307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238" y="2744034"/>
            <a:ext cx="11275524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ĐỀ TÀI</a:t>
            </a:r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: </a:t>
            </a:r>
          </a:p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trẻ đếm đến 6 , nhận biết số lượng trong phạm vi 6, </a:t>
            </a:r>
          </a:p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số 6</a:t>
            </a:r>
            <a:endParaRPr lang="en-US" sz="36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7312" y="4753184"/>
            <a:ext cx="71844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GIÁO VIÊN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: </a:t>
            </a:r>
            <a:r>
              <a:rPr lang="vi-V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BÙI THỊ NHƯ QUỲNH</a:t>
            </a:r>
            <a:endParaRPr lang="en-US" sz="4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2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04696" y="735518"/>
            <a:ext cx="66661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1: Ôn số lượng trong phạm vi 5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28" y="0"/>
            <a:ext cx="3260004" cy="3928091"/>
          </a:xfrm>
        </p:spPr>
      </p:pic>
      <p:sp>
        <p:nvSpPr>
          <p:cNvPr id="5" name="Rectangle 4"/>
          <p:cNvSpPr/>
          <p:nvPr/>
        </p:nvSpPr>
        <p:spPr>
          <a:xfrm>
            <a:off x="1" y="0"/>
            <a:ext cx="12192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2: Dạy trẻ đếm đến 6 , nhận biết số lượng trong phạm vi 6,  nhận biết số 6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0" y="1863789"/>
            <a:ext cx="2707553" cy="3610069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68" y="-952"/>
            <a:ext cx="3260004" cy="3928091"/>
          </a:xfrm>
          <a:prstGeom prst="rect">
            <a:avLst/>
          </a:prstGeom>
        </p:spPr>
      </p:pic>
      <p:pic>
        <p:nvPicPr>
          <p:cNvPr id="19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64" y="-1904"/>
            <a:ext cx="3260004" cy="3928091"/>
          </a:xfrm>
          <a:prstGeom prst="rect">
            <a:avLst/>
          </a:prstGeom>
        </p:spPr>
      </p:pic>
      <p:pic>
        <p:nvPicPr>
          <p:cNvPr id="20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360" y="-2856"/>
            <a:ext cx="3260004" cy="3928091"/>
          </a:xfrm>
          <a:prstGeom prst="rect">
            <a:avLst/>
          </a:prstGeom>
        </p:spPr>
      </p:pic>
      <p:pic>
        <p:nvPicPr>
          <p:cNvPr id="21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56" y="-3808"/>
            <a:ext cx="3260004" cy="3928091"/>
          </a:xfrm>
          <a:prstGeom prst="rect">
            <a:avLst/>
          </a:prstGeom>
        </p:spPr>
      </p:pic>
      <p:pic>
        <p:nvPicPr>
          <p:cNvPr id="22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752" y="-4760"/>
            <a:ext cx="3260004" cy="39280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49" y="1898110"/>
            <a:ext cx="2707553" cy="3610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75" y="1780596"/>
            <a:ext cx="2707553" cy="36100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74" y="1802580"/>
            <a:ext cx="2707553" cy="36100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73" y="1824564"/>
            <a:ext cx="2707553" cy="36100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06351" y="4686963"/>
            <a:ext cx="10695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13626" y="3200399"/>
            <a:ext cx="964871" cy="447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002" y="1863789"/>
            <a:ext cx="2707553" cy="361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5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00+ Hình nền Powerpoint đẹp và chất lượng nhấ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70833" y="11182"/>
            <a:ext cx="64465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số 6</a:t>
            </a:r>
            <a:endParaRPr lang="en-US" sz="4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5221" y="790873"/>
            <a:ext cx="2654894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5297063" y="902947"/>
            <a:ext cx="2654894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8488976" y="1341528"/>
            <a:ext cx="223170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H" panose="020B7200000000000000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5884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op 1000+ Hình nền Powerpoint đẹp, đơn giản và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41320" y="1082676"/>
            <a:ext cx="64465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số 6</a:t>
            </a:r>
            <a:endParaRPr lang="en-US" sz="4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030" name="Picture 6" descr="Biển số nhà : Biển số nhà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2587625"/>
            <a:ext cx="1909233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ần câu hỏi bài 2 trang 97 Vở bài tập toán 6 tập 2 | Vở bài tập Toán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32" y="2149401"/>
            <a:ext cx="1702336" cy="168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ướng dẫn thiết lập hộp thư thoại trên iPhon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9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9" y="2252664"/>
            <a:ext cx="3411531" cy="255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Xem lịch âm - Lịch vạn sự hôm nay ngày 6 tháng 5 năm 2022 tốt hay xấu?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57" y="4103275"/>
            <a:ext cx="1579768" cy="210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60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57" y="-618458"/>
            <a:ext cx="3260004" cy="3928091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31" y="-671949"/>
            <a:ext cx="3260004" cy="3928091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22" y="-637505"/>
            <a:ext cx="3260004" cy="3928091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19" y="-696002"/>
            <a:ext cx="3260004" cy="3928091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331" y="-720850"/>
            <a:ext cx="3260004" cy="3928091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31" y="-576739"/>
            <a:ext cx="3260004" cy="3928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9" y="1027906"/>
            <a:ext cx="2707553" cy="36100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56" y="995666"/>
            <a:ext cx="2707553" cy="36100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883" y="963426"/>
            <a:ext cx="2707553" cy="3610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20" y="979741"/>
            <a:ext cx="2707553" cy="36100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084" y="957692"/>
            <a:ext cx="2707553" cy="36100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422" y="957691"/>
            <a:ext cx="2707553" cy="361006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095220" y="3825699"/>
            <a:ext cx="153107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67086" y="3811022"/>
            <a:ext cx="153107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  <a:endParaRPr lang="en-US" sz="199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99153" y="3805241"/>
            <a:ext cx="153107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  <a:endParaRPr lang="en-US" sz="199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7290" y="3797874"/>
            <a:ext cx="153107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  <a:endParaRPr lang="en-US" sz="199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02174 -0.4550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0086 -0.3273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9961 1.85185E-6 C -0.14414 1.85185E-6 -0.19909 -0.14352 -0.19909 -0.25972 L -0.19909 -0.51945 " pathEditMode="relative" rAng="0" ptsTypes="AAAA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-2597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0.37305 -0.3180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18" grpId="1" build="allAtOnce"/>
      <p:bldP spid="19" grpId="0"/>
      <p:bldP spid="19" grpId="1"/>
      <p:bldP spid="20" grpId="0" build="allAtOnce"/>
      <p:bldP spid="20" grpId="1" build="allAtOnce"/>
      <p:bldP spid="21" grpId="0" build="allAtOnce"/>
      <p:bldP spid="21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đẹp và chất lượng nhấ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0380" y="1284884"/>
            <a:ext cx="8744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3: Luyện tập qua trò chơi</a:t>
            </a:r>
          </a:p>
        </p:txBody>
      </p:sp>
      <p:sp>
        <p:nvSpPr>
          <p:cNvPr id="6" name="Rectangle 5"/>
          <p:cNvSpPr/>
          <p:nvPr/>
        </p:nvSpPr>
        <p:spPr>
          <a:xfrm>
            <a:off x="2677180" y="2967335"/>
            <a:ext cx="6399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1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Tạo Nhóm</a:t>
            </a:r>
          </a:p>
        </p:txBody>
      </p:sp>
      <p:pic>
        <p:nvPicPr>
          <p:cNvPr id="9" name="Ai thương con nhiều - Karaoke - Beat chuẩn - Nhạc thiếu 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25999" y="3905248"/>
            <a:ext cx="1489075" cy="14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0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8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81854" y="2967335"/>
            <a:ext cx="7390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Thử tài của bé</a:t>
            </a:r>
          </a:p>
        </p:txBody>
      </p:sp>
    </p:spTree>
    <p:extLst>
      <p:ext uri="{BB962C8B-B14F-4D97-AF65-F5344CB8AC3E}">
        <p14:creationId xmlns:p14="http://schemas.microsoft.com/office/powerpoint/2010/main" val="370752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Little Girl Beat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54846" y="3393261"/>
            <a:ext cx="2093137" cy="2093137"/>
          </a:xfrm>
        </p:spPr>
      </p:pic>
      <p:sp>
        <p:nvSpPr>
          <p:cNvPr id="5" name="Rectangle 4"/>
          <p:cNvSpPr/>
          <p:nvPr/>
        </p:nvSpPr>
        <p:spPr>
          <a:xfrm>
            <a:off x="2050308" y="2169042"/>
            <a:ext cx="7546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3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Bé thông minh</a:t>
            </a:r>
          </a:p>
        </p:txBody>
      </p:sp>
    </p:spTree>
    <p:extLst>
      <p:ext uri="{BB962C8B-B14F-4D97-AF65-F5344CB8AC3E}">
        <p14:creationId xmlns:p14="http://schemas.microsoft.com/office/powerpoint/2010/main" val="17269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113</Words>
  <Application>Microsoft Office PowerPoint</Application>
  <PresentationFormat>Widescreen</PresentationFormat>
  <Paragraphs>21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.VnArialH</vt:lpstr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NGANDT</dc:creator>
  <cp:lastModifiedBy>Administrator</cp:lastModifiedBy>
  <cp:revision>12</cp:revision>
  <dcterms:created xsi:type="dcterms:W3CDTF">2022-11-01T04:25:57Z</dcterms:created>
  <dcterms:modified xsi:type="dcterms:W3CDTF">2025-04-23T08:28:39Z</dcterms:modified>
</cp:coreProperties>
</file>