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76" r:id="rId12"/>
    <p:sldId id="263" r:id="rId13"/>
    <p:sldId id="262" r:id="rId14"/>
    <p:sldId id="268" r:id="rId15"/>
    <p:sldId id="269" r:id="rId16"/>
    <p:sldId id="270" r:id="rId17"/>
    <p:sldId id="272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91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9pPr>
          </a:lstStyle>
          <a:p>
            <a:pPr eaLnBrk="1" hangingPunct="1"/>
            <a:fld id="{4653ABE6-7C4F-4CF4-8FBC-6066E441BC3F}" type="slidenum">
              <a:rPr lang="en-US" altLang="en-US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1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>
                <a:solidFill>
                  <a:srgbClr val="9900FF"/>
                </a:solidFill>
              </a:rPr>
              <a:t>Bé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cần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gì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để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lớn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lên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và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khỏe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ĐỘ TUỔI: </a:t>
            </a:r>
            <a:r>
              <a:rPr lang="en-US" sz="4000" dirty="0" smtClean="0">
                <a:solidFill>
                  <a:srgbClr val="FF0000"/>
                </a:solidFill>
              </a:rPr>
              <a:t>5-6 </a:t>
            </a:r>
            <a:r>
              <a:rPr lang="en-US" sz="4000" dirty="0">
                <a:solidFill>
                  <a:srgbClr val="FF0000"/>
                </a:solidFill>
              </a:rPr>
              <a:t>TUỔI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GIÁO VIÊN</a:t>
            </a:r>
            <a:r>
              <a:rPr lang="en-US" sz="40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nguyễn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tuyết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nhung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Tập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363271" cy="5674641"/>
          </a:xfrm>
        </p:spPr>
      </p:pic>
    </p:spTree>
    <p:extLst>
      <p:ext uri="{BB962C8B-B14F-4D97-AF65-F5344CB8AC3E}">
        <p14:creationId xmlns:p14="http://schemas.microsoft.com/office/powerpoint/2010/main" val="31959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Vệ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tắm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Phòng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dịch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phẫm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dưỡng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ép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ngọt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0"/>
            <a:ext cx="9144000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42088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Trò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chơi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Phân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nhóm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thực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755576" y="685800"/>
            <a:ext cx="7272808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609600" y="3048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đủ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Nhóm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giàu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vitamin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muối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189</Words>
  <Application>Microsoft Office PowerPoint</Application>
  <PresentationFormat>On-screen Show (4:3)</PresentationFormat>
  <Paragraphs>31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</cp:lastModifiedBy>
  <cp:revision>34</cp:revision>
  <dcterms:created xsi:type="dcterms:W3CDTF">2016-10-02T10:24:59Z</dcterms:created>
  <dcterms:modified xsi:type="dcterms:W3CDTF">2025-04-23T07:11:45Z</dcterms:modified>
</cp:coreProperties>
</file>