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sldIdLst>
    <p:sldId id="256" r:id="rId2"/>
    <p:sldId id="265" r:id="rId3"/>
    <p:sldId id="260" r:id="rId4"/>
    <p:sldId id="288" r:id="rId5"/>
    <p:sldId id="289" r:id="rId6"/>
    <p:sldId id="290" r:id="rId7"/>
    <p:sldId id="279" r:id="rId8"/>
    <p:sldId id="287" r:id="rId9"/>
    <p:sldId id="26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CC"/>
    <a:srgbClr val="FF0000"/>
    <a:srgbClr val="FFFFFF"/>
    <a:srgbClr val="FF3300"/>
    <a:srgbClr val="FF00FF"/>
    <a:srgbClr val="000099"/>
    <a:srgbClr val="ACA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77A7F72-8C05-4135-AB14-8391C82A1C46}" type="datetimeFigureOut">
              <a:rPr lang="en-US"/>
              <a:pPr>
                <a:defRPr/>
              </a:pPr>
              <a:t>20/04/2025</a:t>
            </a:fld>
            <a:endParaRPr lang="en-US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FBF8FCE-0AED-485A-9D09-82B8F483F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32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633D-2749-46D8-830C-E2899399A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6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0E338-8F92-4872-B6FF-59CA3452D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4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146B0-EDC0-4C77-B9B7-1B536A218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9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292BE-6522-4162-869E-FFF6C6A5B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D1D63-84F1-460A-AE07-964D9B067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0C17B-3105-42EC-9DDE-70D5E3446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3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E8AF0-B01D-43B2-9759-CBB197E96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7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8EEED-C6F1-4B44-A8C8-DF924A369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4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F09E-03BD-4EF0-A81F-B45E9F30A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4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E8305-6A0D-413B-A056-E346B4E11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A1B3A-2DF9-4625-B170-22FA52EFB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3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D9958-AB6B-46BD-BEE2-6E137F343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0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84DD098-97BE-4348-BBC4-8F31BBCEB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Desktop\bai%20hat%20gia%20dinh\BanTayMe-BaoAn-5160082.mp3" TargetMode="External"/><Relationship Id="rId1" Type="http://schemas.microsoft.com/office/2007/relationships/media" Target="file:///C:\Documents%20and%20Settings\Administrator\Desktop\bai%20hat%20gia%20dinh\BanTayMe-BaoAn-5160082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Desktop\Em%20La%20Bong%20Hong%20Nho%20-%20Various%20Artists%20(NhacPro.net).mp3" TargetMode="External"/><Relationship Id="rId1" Type="http://schemas.microsoft.com/office/2007/relationships/media" Target="file:///C:\Documents%20and%20Settings\Administrator\Desktop\Em%20La%20Bong%20Hong%20Nho%20-%20Various%20Artists%20(NhacPro.net)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Documents%20and%20Settings\Administrator\Desktop\bai%20hat%20gia%20dinh\Khuc-Hat-Ru-Cua-Nguoi-Me-Tre-Tran-Hong-Nhung.mp3" TargetMode="External"/><Relationship Id="rId1" Type="http://schemas.microsoft.com/office/2007/relationships/media" Target="file:///C:\Documents%20and%20Settings\Administrator\Desktop\bai%20hat%20gia%20dinh\Khuc-Hat-Ru-Cua-Nguoi-Me-Tre-Tran-Hong-Nhung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055" name="Picture 7" descr="hinhnen_dep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38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6388" name="Picture 4" descr="attac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3733800" y="17526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GIẤY MỜGIÂYI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8200" y="2152650"/>
            <a:ext cx="6553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KHÁM PHÁ KHOA HỌC.</a:t>
            </a:r>
          </a:p>
          <a:p>
            <a:pPr algn="ctr" eaLnBrk="1" hangingPunct="1"/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TỰ GIỚI THIỆU VỀ MÌNH.  </a:t>
            </a:r>
          </a:p>
          <a:p>
            <a:pPr eaLnBrk="1" hangingPunct="1"/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149" name="Picture 5" descr="1413hinh-nen-de-thuong-co-gai-va-nhung-canh-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3429000" y="0"/>
            <a:ext cx="4800600" cy="3048000"/>
          </a:xfrm>
          <a:prstGeom prst="cloudCallout">
            <a:avLst>
              <a:gd name="adj1" fmla="val -64681"/>
              <a:gd name="adj2" fmla="val 3520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b="1">
              <a:latin typeface="Tahoma" pitchFamily="34" charset="0"/>
            </a:endParaRPr>
          </a:p>
          <a:p>
            <a:pPr algn="ctr" eaLnBrk="0" hangingPunct="0"/>
            <a:endParaRPr lang="en-US" b="1">
              <a:latin typeface="Tahoma" pitchFamily="34" charset="0"/>
            </a:endParaRPr>
          </a:p>
          <a:p>
            <a:pPr algn="ctr" eaLnBrk="0" hangingPunct="0"/>
            <a:r>
              <a:rPr lang="en-US" sz="4000" b="1">
                <a:solidFill>
                  <a:srgbClr val="FF33CC"/>
                </a:solidFill>
                <a:latin typeface="Tahoma" pitchFamily="34" charset="0"/>
              </a:rPr>
              <a:t>Trò chuyện cùng bé</a:t>
            </a:r>
          </a:p>
          <a:p>
            <a:pPr algn="ctr" eaLnBrk="0" hangingPunct="0"/>
            <a:endParaRPr lang="en-US">
              <a:solidFill>
                <a:srgbClr val="FF33CC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202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202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82550"/>
            <a:ext cx="92964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9220" name="AutoShape 5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vi-VN"/>
          </a:p>
        </p:txBody>
      </p:sp>
      <p:sp>
        <p:nvSpPr>
          <p:cNvPr id="9221" name="AutoShape 7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vi-VN"/>
          </a:p>
        </p:txBody>
      </p:sp>
      <p:sp>
        <p:nvSpPr>
          <p:cNvPr id="9222" name="AutoShape 9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vi-VN"/>
          </a:p>
        </p:txBody>
      </p:sp>
      <p:sp>
        <p:nvSpPr>
          <p:cNvPr id="9223" name="AutoShape 11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vi-VN"/>
          </a:p>
        </p:txBody>
      </p:sp>
      <p:sp>
        <p:nvSpPr>
          <p:cNvPr id="9224" name="AutoShape 13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vi-VN"/>
          </a:p>
        </p:txBody>
      </p:sp>
      <p:pic>
        <p:nvPicPr>
          <p:cNvPr id="34833" name="Picture 17" descr="be-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BanTayMe-BaoAn-5160082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037" fill="hold"/>
                                        <p:tgtEl>
                                          <p:spTgt spid="133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ffectLst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10244" name="Picture 5" descr="Kết quả hình ảnh cho em la bong hong n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Em La Bong Hong Nho - Various Artists (NhacPro.net)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53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318" fill="hold"/>
                                        <p:tgtEl>
                                          <p:spTgt spid="327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trt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457200"/>
            <a:ext cx="9601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85800" y="1828800"/>
            <a:ext cx="79248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chemeClr val="hlink"/>
                </a:solidFill>
                <a:latin typeface="Times New Roman" pitchFamily="18" charset="0"/>
              </a:rPr>
              <a:t>Chào tạm biệt các cô chúc các cô luôn vui vẻ và hạnh phúc!</a:t>
            </a:r>
          </a:p>
        </p:txBody>
      </p:sp>
      <p:pic>
        <p:nvPicPr>
          <p:cNvPr id="15366" name="Khuc-Hat-Ru-Cua-Nguoi-Me-Tre-Tran-Hong-Nhung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00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1761" fill="hold"/>
                                        <p:tgtEl>
                                          <p:spTgt spid="15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1606</TotalTime>
  <Words>36</Words>
  <Application>Microsoft Office PowerPoint</Application>
  <PresentationFormat>On-screen Show (4:3)</PresentationFormat>
  <Paragraphs>8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.VnAvant</vt:lpstr>
      <vt:lpstr>Arial</vt:lpstr>
      <vt:lpstr>Tahoma</vt:lpstr>
      <vt:lpstr>Wingdings</vt:lpstr>
      <vt:lpstr>Calibri</vt:lpstr>
      <vt:lpstr>Times New Roman</vt:lpstr>
      <vt:lpstr>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NewWind</dc:creator>
  <cp:lastModifiedBy>Admin</cp:lastModifiedBy>
  <cp:revision>53</cp:revision>
  <dcterms:created xsi:type="dcterms:W3CDTF">2014-10-29T12:23:01Z</dcterms:created>
  <dcterms:modified xsi:type="dcterms:W3CDTF">2025-04-20T10:45:38Z</dcterms:modified>
</cp:coreProperties>
</file>