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media/audio1.wav" ContentType="audio/wav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media/audio3.wav" ContentType="audio/wav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media/audio4.wav" ContentType="audio/wav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media/audio5.wav" ContentType="audio/wav"/>
  <Override PartName="/ppt/media/audio6.wav" ContentType="audio/wav"/>
  <Override PartName="/ppt/media/audio7.wav" ContentType="audio/wav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0.xml" ContentType="application/vnd.openxmlformats-officedocument.presentationml.notesSlide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tags/tag38.xml" ContentType="application/vnd.openxmlformats-officedocument.presentationml.tags+xml"/>
  <Override PartName="/ppt/notesSlides/notesSlide22.xml" ContentType="application/vnd.openxmlformats-officedocument.presentationml.notesSlide+xml"/>
  <Override PartName="/ppt/tags/tag39.xml" ContentType="application/vnd.openxmlformats-officedocument.presentationml.tags+xml"/>
  <Override PartName="/ppt/notesSlides/notesSlide2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5" r:id="rId15"/>
    <p:sldId id="274" r:id="rId16"/>
    <p:sldId id="276" r:id="rId17"/>
    <p:sldId id="277" r:id="rId18"/>
    <p:sldId id="279" r:id="rId19"/>
    <p:sldId id="288" r:id="rId20"/>
    <p:sldId id="284" r:id="rId21"/>
    <p:sldId id="296" r:id="rId22"/>
    <p:sldId id="297" r:id="rId23"/>
    <p:sldId id="298" r:id="rId24"/>
    <p:sldId id="287" r:id="rId25"/>
  </p:sldIdLst>
  <p:sldSz cx="9144000" cy="6858000" type="screen4x3"/>
  <p:notesSz cx="6858000" cy="9144000"/>
  <p:custDataLst>
    <p:tags r:id="rId2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E1E70-EB77-4E2D-891D-DDA2018CA2EF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8367F-4B50-485A-87BC-48AD1F290E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14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04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2434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774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739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141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383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6970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411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643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12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BE8E0-1D79-48F4-90EE-993421A7D3E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478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562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3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78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402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469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826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835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01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78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73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325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47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7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543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3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4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9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F9A6-2D86-4D62-AE40-94B95B635A08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94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18.jp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9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4.wav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audio" Target="../media/audio7.wav"/><Relationship Id="rId11" Type="http://schemas.openxmlformats.org/officeDocument/2006/relationships/image" Target="../media/image22.jpeg"/><Relationship Id="rId5" Type="http://schemas.openxmlformats.org/officeDocument/2006/relationships/audio" Target="../media/audio6.wav"/><Relationship Id="rId10" Type="http://schemas.openxmlformats.org/officeDocument/2006/relationships/image" Target="../media/image21.jpg"/><Relationship Id="rId4" Type="http://schemas.openxmlformats.org/officeDocument/2006/relationships/audio" Target="../media/audio5.wav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gif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audio" Target="../media/audio7.wav"/><Relationship Id="rId11" Type="http://schemas.openxmlformats.org/officeDocument/2006/relationships/image" Target="../media/image29.jpeg"/><Relationship Id="rId5" Type="http://schemas.openxmlformats.org/officeDocument/2006/relationships/audio" Target="../media/audio6.wav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30.jpeg"/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7.wav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audio" Target="../media/audio6.wav"/><Relationship Id="rId11" Type="http://schemas.openxmlformats.org/officeDocument/2006/relationships/image" Target="../media/image25.jpeg"/><Relationship Id="rId5" Type="http://schemas.openxmlformats.org/officeDocument/2006/relationships/audio" Target="../media/audio4.wav"/><Relationship Id="rId15" Type="http://schemas.openxmlformats.org/officeDocument/2006/relationships/image" Target="../media/image12.jpeg"/><Relationship Id="rId10" Type="http://schemas.openxmlformats.org/officeDocument/2006/relationships/image" Target="../media/image24.jpeg"/><Relationship Id="rId4" Type="http://schemas.openxmlformats.org/officeDocument/2006/relationships/audio" Target="../media/audio5.wav"/><Relationship Id="rId9" Type="http://schemas.openxmlformats.org/officeDocument/2006/relationships/image" Target="../media/image23.jpe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gif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7.wav"/><Relationship Id="rId10" Type="http://schemas.openxmlformats.org/officeDocument/2006/relationships/image" Target="../media/image32.jpeg"/><Relationship Id="rId4" Type="http://schemas.openxmlformats.org/officeDocument/2006/relationships/audio" Target="../media/audio6.wav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9.gif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audio" Target="../media/audio7.wav"/><Relationship Id="rId11" Type="http://schemas.openxmlformats.org/officeDocument/2006/relationships/image" Target="../media/image13.jpg"/><Relationship Id="rId5" Type="http://schemas.openxmlformats.org/officeDocument/2006/relationships/audio" Target="../media/audio6.wav"/><Relationship Id="rId10" Type="http://schemas.openxmlformats.org/officeDocument/2006/relationships/image" Target="../media/image24.jpeg"/><Relationship Id="rId4" Type="http://schemas.openxmlformats.org/officeDocument/2006/relationships/audio" Target="../media/audio4.wav"/><Relationship Id="rId9" Type="http://schemas.openxmlformats.org/officeDocument/2006/relationships/image" Target="../media/image37.gif"/><Relationship Id="rId1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gif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audio" Target="../media/audio7.wav"/><Relationship Id="rId11" Type="http://schemas.openxmlformats.org/officeDocument/2006/relationships/image" Target="../media/image42.png"/><Relationship Id="rId5" Type="http://schemas.openxmlformats.org/officeDocument/2006/relationships/audio" Target="../media/audio6.wav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44.gif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6.png"/><Relationship Id="rId3" Type="http://schemas.openxmlformats.org/officeDocument/2006/relationships/tags" Target="../tags/tag25.xml"/><Relationship Id="rId7" Type="http://schemas.openxmlformats.org/officeDocument/2006/relationships/audio" Target="../media/media4.wav"/><Relationship Id="rId12" Type="http://schemas.openxmlformats.org/officeDocument/2006/relationships/image" Target="../media/image45.gi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media" Target="../media/media4.wav"/><Relationship Id="rId11" Type="http://schemas.openxmlformats.org/officeDocument/2006/relationships/image" Target="../media/image1.gif"/><Relationship Id="rId5" Type="http://schemas.openxmlformats.org/officeDocument/2006/relationships/tags" Target="../tags/tag27.xml"/><Relationship Id="rId10" Type="http://schemas.openxmlformats.org/officeDocument/2006/relationships/audio" Target="../media/audio1.wav"/><Relationship Id="rId4" Type="http://schemas.openxmlformats.org/officeDocument/2006/relationships/tags" Target="../tags/tag26.xml"/><Relationship Id="rId9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notesSlide" Target="../notesSlides/notesSlide20.xml"/><Relationship Id="rId3" Type="http://schemas.openxmlformats.org/officeDocument/2006/relationships/audio" Target="../media/media5.wav"/><Relationship Id="rId7" Type="http://schemas.openxmlformats.org/officeDocument/2006/relationships/tags" Target="../tags/tag32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5.gif"/><Relationship Id="rId2" Type="http://schemas.microsoft.com/office/2007/relationships/media" Target="../media/media5.wav"/><Relationship Id="rId16" Type="http://schemas.openxmlformats.org/officeDocument/2006/relationships/image" Target="../media/image4.png"/><Relationship Id="rId1" Type="http://schemas.openxmlformats.org/officeDocument/2006/relationships/tags" Target="../tags/tag28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image" Target="../media/image47.jpg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6.wav"/><Relationship Id="rId7" Type="http://schemas.openxmlformats.org/officeDocument/2006/relationships/audio" Target="../media/audio1.wav"/><Relationship Id="rId12" Type="http://schemas.openxmlformats.org/officeDocument/2006/relationships/image" Target="../media/image51.jpeg"/><Relationship Id="rId2" Type="http://schemas.microsoft.com/office/2007/relationships/media" Target="../media/media6.wav"/><Relationship Id="rId1" Type="http://schemas.openxmlformats.org/officeDocument/2006/relationships/tags" Target="../tags/tag37.xml"/><Relationship Id="rId6" Type="http://schemas.openxmlformats.org/officeDocument/2006/relationships/audio" Target="../media/audio3.wav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4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54.png"/><Relationship Id="rId2" Type="http://schemas.microsoft.com/office/2007/relationships/media" Target="../media/media7.wav"/><Relationship Id="rId1" Type="http://schemas.openxmlformats.org/officeDocument/2006/relationships/tags" Target="../tags/tag38.xml"/><Relationship Id="rId6" Type="http://schemas.openxmlformats.org/officeDocument/2006/relationships/audio" Target="../media/audio3.wav"/><Relationship Id="rId11" Type="http://schemas.openxmlformats.org/officeDocument/2006/relationships/image" Target="../media/image53.jpe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5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12.jpeg"/><Relationship Id="rId3" Type="http://schemas.openxmlformats.org/officeDocument/2006/relationships/audio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55.jpeg"/><Relationship Id="rId2" Type="http://schemas.microsoft.com/office/2007/relationships/media" Target="../media/media8.wav"/><Relationship Id="rId1" Type="http://schemas.openxmlformats.org/officeDocument/2006/relationships/tags" Target="../tags/tag39.xml"/><Relationship Id="rId6" Type="http://schemas.openxmlformats.org/officeDocument/2006/relationships/audio" Target="../media/audio5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jpe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42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wav"/><Relationship Id="rId10" Type="http://schemas.openxmlformats.org/officeDocument/2006/relationships/image" Target="../media/image56.png"/><Relationship Id="rId4" Type="http://schemas.microsoft.com/office/2007/relationships/media" Target="../media/media9.wav"/><Relationship Id="rId9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3.xml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wav"/><Relationship Id="rId10" Type="http://schemas.openxmlformats.org/officeDocument/2006/relationships/image" Target="../media/image7.png"/><Relationship Id="rId4" Type="http://schemas.microsoft.com/office/2007/relationships/media" Target="../media/media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5" Type="http://schemas.openxmlformats.org/officeDocument/2006/relationships/image" Target="../media/image8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7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24272" y="623454"/>
            <a:ext cx="8229600" cy="4101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 </a:t>
            </a:r>
            <a:r>
              <a:rPr lang="en-US" sz="6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vi-VN" sz="6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90782" y="1047412"/>
            <a:ext cx="8229600" cy="76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1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89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" y="13047"/>
            <a:ext cx="9096364" cy="6834305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3162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755575" y="2562926"/>
            <a:ext cx="76328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 THOẠI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9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6" y="27256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1187624" y="116632"/>
            <a:ext cx="76328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26434" y="1545116"/>
            <a:ext cx="4646920" cy="1296142"/>
            <a:chOff x="611560" y="1545116"/>
            <a:chExt cx="4646920" cy="1296142"/>
          </a:xfrm>
        </p:grpSpPr>
        <p:sp>
          <p:nvSpPr>
            <p:cNvPr id="13" name="Freeform 12"/>
            <p:cNvSpPr/>
            <p:nvPr/>
          </p:nvSpPr>
          <p:spPr>
            <a:xfrm>
              <a:off x="1204640" y="1628800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1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gái</a:t>
              </a:r>
              <a:endParaRPr lang="vi-VN" sz="3300" kern="12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611560" y="1545116"/>
              <a:ext cx="1449869" cy="1296142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oup 19"/>
          <p:cNvGrpSpPr/>
          <p:nvPr/>
        </p:nvGrpSpPr>
        <p:grpSpPr>
          <a:xfrm>
            <a:off x="1334547" y="3040906"/>
            <a:ext cx="4618228" cy="1300842"/>
            <a:chOff x="703907" y="3040906"/>
            <a:chExt cx="4618228" cy="1300842"/>
          </a:xfrm>
        </p:grpSpPr>
        <p:sp>
          <p:nvSpPr>
            <p:cNvPr id="15" name="Freeform 14"/>
            <p:cNvSpPr/>
            <p:nvPr/>
          </p:nvSpPr>
          <p:spPr>
            <a:xfrm>
              <a:off x="1268295" y="3212976"/>
              <a:ext cx="4053840" cy="1128772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0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endParaRPr lang="vi-VN" sz="3300" kern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907" y="3040906"/>
              <a:ext cx="1429003" cy="1300842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/>
          <p:cNvGrpSpPr/>
          <p:nvPr/>
        </p:nvGrpSpPr>
        <p:grpSpPr>
          <a:xfrm>
            <a:off x="1399258" y="4857482"/>
            <a:ext cx="4609044" cy="1296143"/>
            <a:chOff x="721320" y="4857482"/>
            <a:chExt cx="4609044" cy="1296143"/>
          </a:xfrm>
        </p:grpSpPr>
        <p:sp>
          <p:nvSpPr>
            <p:cNvPr id="17" name="Freeform 16"/>
            <p:cNvSpPr/>
            <p:nvPr/>
          </p:nvSpPr>
          <p:spPr>
            <a:xfrm>
              <a:off x="1276524" y="4941168"/>
              <a:ext cx="4053840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cám</a:t>
              </a:r>
              <a:endParaRPr lang="vi-VN" sz="3300" kern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721320" y="4857482"/>
              <a:ext cx="1411591" cy="1296143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1628800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322237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00" y="4941168"/>
            <a:ext cx="1494869" cy="1064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818216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5315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Freeform 19"/>
          <p:cNvSpPr/>
          <p:nvPr/>
        </p:nvSpPr>
        <p:spPr>
          <a:xfrm>
            <a:off x="1524000" y="1397000"/>
            <a:ext cx="448816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>
                <a:solidFill>
                  <a:srgbClr val="C00000"/>
                </a:solidFill>
              </a:rPr>
              <a:t>1. B</a:t>
            </a:r>
            <a:r>
              <a:rPr lang="vi-VN" sz="3500" b="1" kern="1200" dirty="0">
                <a:solidFill>
                  <a:srgbClr val="C00000"/>
                </a:solidFill>
              </a:rPr>
              <a:t>à</a:t>
            </a:r>
            <a:r>
              <a:rPr lang="en-US" sz="3500" b="1" kern="1200" dirty="0">
                <a:solidFill>
                  <a:srgbClr val="C00000"/>
                </a:solidFill>
              </a:rPr>
              <a:t> m</a:t>
            </a:r>
            <a:r>
              <a:rPr lang="vi-VN" sz="3500" b="1" kern="1200" dirty="0">
                <a:solidFill>
                  <a:srgbClr val="C00000"/>
                </a:solidFill>
              </a:rPr>
              <a:t>ẹ</a:t>
            </a:r>
            <a:r>
              <a:rPr lang="en-US" sz="3500" b="1" kern="1200" dirty="0">
                <a:solidFill>
                  <a:srgbClr val="C00000"/>
                </a:solidFill>
              </a:rPr>
              <a:t> v</a:t>
            </a:r>
            <a:r>
              <a:rPr lang="vi-VN" sz="3500" b="1" kern="1200" dirty="0">
                <a:solidFill>
                  <a:srgbClr val="C00000"/>
                </a:solidFill>
              </a:rPr>
              <a:t>à</a:t>
            </a:r>
            <a:r>
              <a:rPr lang="en-US" sz="3500" b="1" kern="1200" dirty="0">
                <a:solidFill>
                  <a:srgbClr val="C00000"/>
                </a:solidFill>
              </a:rPr>
              <a:t> </a:t>
            </a:r>
            <a:r>
              <a:rPr lang="en-US" sz="3500" b="1" kern="1200" dirty="0" err="1">
                <a:solidFill>
                  <a:srgbClr val="C00000"/>
                </a:solidFill>
              </a:rPr>
              <a:t>ba</a:t>
            </a:r>
            <a:r>
              <a:rPr lang="en-US" sz="3500" b="1" kern="1200" dirty="0">
                <a:solidFill>
                  <a:srgbClr val="C00000"/>
                </a:solidFill>
              </a:rPr>
              <a:t> c</a:t>
            </a:r>
            <a:r>
              <a:rPr lang="vi-VN" sz="3500" b="1" kern="1200" dirty="0">
                <a:solidFill>
                  <a:srgbClr val="C00000"/>
                </a:solidFill>
              </a:rPr>
              <a:t>ô</a:t>
            </a:r>
            <a:r>
              <a:rPr lang="en-US" sz="3500" b="1" kern="1200" dirty="0">
                <a:solidFill>
                  <a:srgbClr val="C00000"/>
                </a:solidFill>
              </a:rPr>
              <a:t> con g</a:t>
            </a:r>
            <a:r>
              <a:rPr lang="vi-VN" sz="3500" b="1" kern="1200" dirty="0">
                <a:solidFill>
                  <a:srgbClr val="C00000"/>
                </a:solidFill>
              </a:rPr>
              <a:t>ái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50999" y="1523999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1524000" y="3074415"/>
            <a:ext cx="4560168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>
                <a:solidFill>
                  <a:srgbClr val="FF0000"/>
                </a:solidFill>
              </a:rPr>
              <a:t>2. B</a:t>
            </a:r>
            <a:r>
              <a:rPr lang="vi-VN" sz="3500" b="1" kern="1200" dirty="0">
                <a:solidFill>
                  <a:srgbClr val="FF0000"/>
                </a:solidFill>
              </a:rPr>
              <a:t>à</a:t>
            </a:r>
            <a:r>
              <a:rPr lang="en-US" sz="3500" b="1" kern="1200" dirty="0">
                <a:solidFill>
                  <a:srgbClr val="FF0000"/>
                </a:solidFill>
              </a:rPr>
              <a:t> m</a:t>
            </a:r>
            <a:r>
              <a:rPr lang="vi-VN" sz="3500" b="1" kern="1200" dirty="0">
                <a:solidFill>
                  <a:srgbClr val="FF0000"/>
                </a:solidFill>
              </a:rPr>
              <a:t>ẹ</a:t>
            </a:r>
            <a:r>
              <a:rPr lang="en-US" sz="3500" b="1" kern="1200" dirty="0">
                <a:solidFill>
                  <a:srgbClr val="FF0000"/>
                </a:solidFill>
              </a:rPr>
              <a:t>, </a:t>
            </a:r>
            <a:r>
              <a:rPr lang="en-US" sz="3500" b="1" kern="1200" dirty="0" err="1">
                <a:solidFill>
                  <a:srgbClr val="FF0000"/>
                </a:solidFill>
              </a:rPr>
              <a:t>ba</a:t>
            </a:r>
            <a:r>
              <a:rPr lang="en-US" sz="3500" b="1" kern="1200" dirty="0">
                <a:solidFill>
                  <a:srgbClr val="FF0000"/>
                </a:solidFill>
              </a:rPr>
              <a:t> c</a:t>
            </a:r>
            <a:r>
              <a:rPr lang="vi-VN" sz="3500" b="1" kern="1200" dirty="0">
                <a:solidFill>
                  <a:srgbClr val="FF0000"/>
                </a:solidFill>
              </a:rPr>
              <a:t>ô</a:t>
            </a:r>
            <a:r>
              <a:rPr lang="en-US" sz="3500" b="1" kern="1200" dirty="0">
                <a:solidFill>
                  <a:srgbClr val="FF0000"/>
                </a:solidFill>
              </a:rPr>
              <a:t> con g</a:t>
            </a:r>
            <a:r>
              <a:rPr lang="vi-VN" sz="3500" b="1" kern="1200" dirty="0">
                <a:solidFill>
                  <a:srgbClr val="FF0000"/>
                </a:solidFill>
              </a:rPr>
              <a:t>ái và sóc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650999" y="3201415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 23"/>
          <p:cNvSpPr/>
          <p:nvPr/>
        </p:nvSpPr>
        <p:spPr>
          <a:xfrm>
            <a:off x="1488928" y="4812790"/>
            <a:ext cx="459524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>
                <a:solidFill>
                  <a:srgbClr val="002060"/>
                </a:solidFill>
              </a:rPr>
              <a:t>3. </a:t>
            </a:r>
            <a:r>
              <a:rPr lang="en-US" sz="3500" b="1" kern="1200" dirty="0" err="1">
                <a:solidFill>
                  <a:srgbClr val="002060"/>
                </a:solidFill>
              </a:rPr>
              <a:t>Ch</a:t>
            </a:r>
            <a:r>
              <a:rPr lang="vi-VN" sz="3500" b="1" kern="1200" dirty="0">
                <a:solidFill>
                  <a:srgbClr val="002060"/>
                </a:solidFill>
              </a:rPr>
              <a:t>ị</a:t>
            </a:r>
            <a:r>
              <a:rPr lang="en-US" sz="3500" b="1" kern="1200" dirty="0">
                <a:solidFill>
                  <a:srgbClr val="002060"/>
                </a:solidFill>
              </a:rPr>
              <a:t> c</a:t>
            </a:r>
            <a:r>
              <a:rPr lang="vi-VN" sz="3500" b="1" kern="1200" dirty="0">
                <a:solidFill>
                  <a:srgbClr val="002060"/>
                </a:solidFill>
              </a:rPr>
              <a:t>ả</a:t>
            </a:r>
            <a:r>
              <a:rPr lang="en-US" sz="3500" b="1" kern="1200" dirty="0">
                <a:solidFill>
                  <a:srgbClr val="002060"/>
                </a:solidFill>
              </a:rPr>
              <a:t> v</a:t>
            </a:r>
            <a:r>
              <a:rPr lang="vi-VN" sz="3500" b="1" kern="1200" dirty="0">
                <a:solidFill>
                  <a:srgbClr val="002060"/>
                </a:solidFill>
              </a:rPr>
              <a:t>à</a:t>
            </a:r>
            <a:r>
              <a:rPr lang="en-US" sz="3500" b="1" kern="1200" dirty="0">
                <a:solidFill>
                  <a:srgbClr val="002060"/>
                </a:solidFill>
              </a:rPr>
              <a:t> s</a:t>
            </a:r>
            <a:r>
              <a:rPr lang="vi-VN" sz="3500" b="1" kern="1200" dirty="0">
                <a:solidFill>
                  <a:srgbClr val="002060"/>
                </a:solidFill>
              </a:rPr>
              <a:t>óc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50999" y="4939791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19528"/>
            <a:ext cx="449903" cy="5312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58" y="3108724"/>
            <a:ext cx="1508509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80" y="1523999"/>
            <a:ext cx="1440160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51808"/>
            <a:ext cx="1440160" cy="102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8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" y="0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981944" y="260648"/>
            <a:ext cx="76328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84" y="2682487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48" y="274066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07" y="4941166"/>
            <a:ext cx="1494869" cy="106455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65984" y="1094662"/>
            <a:ext cx="3106440" cy="1531353"/>
            <a:chOff x="4565984" y="1094662"/>
            <a:chExt cx="3106440" cy="1531353"/>
          </a:xfrm>
        </p:grpSpPr>
        <p:sp>
          <p:nvSpPr>
            <p:cNvPr id="11" name="Rectangle 10"/>
            <p:cNvSpPr/>
            <p:nvPr/>
          </p:nvSpPr>
          <p:spPr>
            <a:xfrm>
              <a:off x="4565984" y="1094662"/>
              <a:ext cx="1820717" cy="1531353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177555" y="1298228"/>
              <a:ext cx="1494869" cy="1082286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2. B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đư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en-US" b="1" kern="1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g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l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ồng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40776" y="4707770"/>
            <a:ext cx="3182602" cy="1531353"/>
            <a:chOff x="1440776" y="4707770"/>
            <a:chExt cx="3182602" cy="1531353"/>
          </a:xfrm>
        </p:grpSpPr>
        <p:sp>
          <p:nvSpPr>
            <p:cNvPr id="26" name="Rectangle 25"/>
            <p:cNvSpPr/>
            <p:nvPr/>
          </p:nvSpPr>
          <p:spPr>
            <a:xfrm>
              <a:off x="2802661" y="4707770"/>
              <a:ext cx="1820717" cy="1531353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1440776" y="4941168"/>
              <a:ext cx="1448913" cy="1064559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B</a:t>
              </a:r>
              <a:r>
                <a:rPr lang="vi-VN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 s</a:t>
              </a:r>
              <a:r>
                <a:rPr lang="vi-VN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óc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ác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vi-VN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1944" y="1061407"/>
            <a:ext cx="3085111" cy="1558016"/>
            <a:chOff x="981944" y="1061407"/>
            <a:chExt cx="3085111" cy="1558016"/>
          </a:xfrm>
        </p:grpSpPr>
        <p:grpSp>
          <p:nvGrpSpPr>
            <p:cNvPr id="28" name="Group 27"/>
            <p:cNvGrpSpPr/>
            <p:nvPr/>
          </p:nvGrpSpPr>
          <p:grpSpPr>
            <a:xfrm>
              <a:off x="981944" y="1061407"/>
              <a:ext cx="3085111" cy="1531353"/>
              <a:chOff x="981944" y="1061407"/>
              <a:chExt cx="3085111" cy="153135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81944" y="1061407"/>
                <a:ext cx="1820717" cy="1531353"/>
              </a:xfrm>
              <a:prstGeom prst="rect">
                <a:avLst/>
              </a:prstGeom>
              <a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6000" r="-6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Freeform 9"/>
              <p:cNvSpPr/>
              <p:nvPr/>
            </p:nvSpPr>
            <p:spPr>
              <a:xfrm>
                <a:off x="2513740" y="1204924"/>
                <a:ext cx="1553315" cy="1244318"/>
              </a:xfrm>
              <a:custGeom>
                <a:avLst/>
                <a:gdLst>
                  <a:gd name="connsiteX0" fmla="*/ 0 w 986763"/>
                  <a:gd name="connsiteY0" fmla="*/ 0 h 1244318"/>
                  <a:gd name="connsiteX1" fmla="*/ 986763 w 986763"/>
                  <a:gd name="connsiteY1" fmla="*/ 0 h 1244318"/>
                  <a:gd name="connsiteX2" fmla="*/ 986763 w 986763"/>
                  <a:gd name="connsiteY2" fmla="*/ 1244318 h 1244318"/>
                  <a:gd name="connsiteX3" fmla="*/ 0 w 986763"/>
                  <a:gd name="connsiteY3" fmla="*/ 1244318 h 1244318"/>
                  <a:gd name="connsiteX4" fmla="*/ 0 w 986763"/>
                  <a:gd name="connsiteY4" fmla="*/ 0 h 1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763" h="1244318">
                    <a:moveTo>
                      <a:pt x="0" y="0"/>
                    </a:moveTo>
                    <a:lnTo>
                      <a:pt x="986763" y="0"/>
                    </a:lnTo>
                    <a:lnTo>
                      <a:pt x="986763" y="1244318"/>
                    </a:lnTo>
                    <a:lnTo>
                      <a:pt x="0" y="1244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B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ờ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s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óc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mang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ác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con</a:t>
                </a:r>
                <a:endParaRPr lang="vi-VN" sz="20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776" y="1765186"/>
              <a:ext cx="903051" cy="8542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331833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xãy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4" y="5159816"/>
            <a:ext cx="1515934" cy="1451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0" y="5343361"/>
            <a:ext cx="1610415" cy="11468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05" y="5343361"/>
            <a:ext cx="1610415" cy="11468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28675" y="1366238"/>
            <a:ext cx="1788952" cy="3752922"/>
            <a:chOff x="3628675" y="1366238"/>
            <a:chExt cx="1788952" cy="3752922"/>
          </a:xfrm>
        </p:grpSpPr>
        <p:sp>
          <p:nvSpPr>
            <p:cNvPr id="11" name="Rounded Rectangle 10"/>
            <p:cNvSpPr/>
            <p:nvPr/>
          </p:nvSpPr>
          <p:spPr>
            <a:xfrm>
              <a:off x="3628676" y="1366238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628675" y="2691593"/>
              <a:ext cx="1788952" cy="2427567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5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9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ỉ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50763" y="1471970"/>
            <a:ext cx="1788952" cy="3647190"/>
            <a:chOff x="6050763" y="1471970"/>
            <a:chExt cx="1788952" cy="3647190"/>
          </a:xfrm>
        </p:grpSpPr>
        <p:sp>
          <p:nvSpPr>
            <p:cNvPr id="13" name="Rounded Rectangle 12"/>
            <p:cNvSpPr/>
            <p:nvPr/>
          </p:nvSpPr>
          <p:spPr>
            <a:xfrm>
              <a:off x="6050763" y="1471970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050764" y="2713996"/>
              <a:ext cx="1788951" cy="2405164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4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9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 b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19052" y="1366238"/>
            <a:ext cx="1788952" cy="3793578"/>
            <a:chOff x="1331640" y="1372876"/>
            <a:chExt cx="1788952" cy="3793578"/>
          </a:xfrm>
        </p:grpSpPr>
        <p:sp>
          <p:nvSpPr>
            <p:cNvPr id="9" name="Rounded Rectangle 8"/>
            <p:cNvSpPr/>
            <p:nvPr/>
          </p:nvSpPr>
          <p:spPr>
            <a:xfrm>
              <a:off x="1331640" y="1372876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331640" y="2674764"/>
              <a:ext cx="1788952" cy="2491690"/>
            </a:xfrm>
            <a:custGeom>
              <a:avLst/>
              <a:gdLst>
                <a:gd name="connsiteX0" fmla="*/ 187840 w 1788951"/>
                <a:gd name="connsiteY0" fmla="*/ 0 h 2491689"/>
                <a:gd name="connsiteX1" fmla="*/ 1601111 w 1788951"/>
                <a:gd name="connsiteY1" fmla="*/ 0 h 2491689"/>
                <a:gd name="connsiteX2" fmla="*/ 1788951 w 1788951"/>
                <a:gd name="connsiteY2" fmla="*/ 187840 h 2491689"/>
                <a:gd name="connsiteX3" fmla="*/ 1788951 w 1788951"/>
                <a:gd name="connsiteY3" fmla="*/ 2491689 h 2491689"/>
                <a:gd name="connsiteX4" fmla="*/ 1788951 w 1788951"/>
                <a:gd name="connsiteY4" fmla="*/ 2491689 h 2491689"/>
                <a:gd name="connsiteX5" fmla="*/ 0 w 1788951"/>
                <a:gd name="connsiteY5" fmla="*/ 2491689 h 2491689"/>
                <a:gd name="connsiteX6" fmla="*/ 0 w 1788951"/>
                <a:gd name="connsiteY6" fmla="*/ 2491689 h 2491689"/>
                <a:gd name="connsiteX7" fmla="*/ 0 w 1788951"/>
                <a:gd name="connsiteY7" fmla="*/ 187840 h 2491689"/>
                <a:gd name="connsiteX8" fmla="*/ 187840 w 1788951"/>
                <a:gd name="connsiteY8" fmla="*/ 0 h 2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491689">
                  <a:moveTo>
                    <a:pt x="1601111" y="2491689"/>
                  </a:moveTo>
                  <a:lnTo>
                    <a:pt x="187840" y="2491689"/>
                  </a:lnTo>
                  <a:cubicBezTo>
                    <a:pt x="84099" y="2491689"/>
                    <a:pt x="0" y="2407590"/>
                    <a:pt x="0" y="230384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303849"/>
                  </a:lnTo>
                  <a:cubicBezTo>
                    <a:pt x="1788951" y="2407590"/>
                    <a:pt x="1704852" y="2491689"/>
                    <a:pt x="1601111" y="2491689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5705" tIns="170689" rIns="225704" bIns="225704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kh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ề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bi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ành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con r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ùa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448" y="1399652"/>
              <a:ext cx="700584" cy="495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3041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02" y="4951807"/>
            <a:ext cx="1345758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2" y="5032160"/>
            <a:ext cx="1452298" cy="10664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1" y="5073052"/>
            <a:ext cx="1440160" cy="1025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1239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1403648" y="1826563"/>
            <a:ext cx="1992499" cy="2826573"/>
            <a:chOff x="1403648" y="1826563"/>
            <a:chExt cx="1992499" cy="2826573"/>
          </a:xfrm>
        </p:grpSpPr>
        <p:sp>
          <p:nvSpPr>
            <p:cNvPr id="8" name="Rectangle 7"/>
            <p:cNvSpPr/>
            <p:nvPr/>
          </p:nvSpPr>
          <p:spPr>
            <a:xfrm>
              <a:off x="1403648" y="1826563"/>
              <a:ext cx="1992499" cy="1387871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403648" y="3214433"/>
              <a:ext cx="1992499" cy="1438703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</a:p>
          </p:txBody>
        </p:sp>
      </p:grpSp>
      <p:sp>
        <p:nvSpPr>
          <p:cNvPr id="10" name="Freeform 9"/>
          <p:cNvSpPr/>
          <p:nvPr/>
        </p:nvSpPr>
        <p:spPr>
          <a:xfrm>
            <a:off x="-372457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1" name="Rectangle 10"/>
          <p:cNvSpPr/>
          <p:nvPr/>
        </p:nvSpPr>
        <p:spPr>
          <a:xfrm>
            <a:off x="3916398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3707904" y="1826563"/>
            <a:ext cx="2023403" cy="2826573"/>
            <a:chOff x="3707904" y="1826563"/>
            <a:chExt cx="2023403" cy="2826573"/>
          </a:xfrm>
        </p:grpSpPr>
        <p:sp>
          <p:nvSpPr>
            <p:cNvPr id="12" name="Rectangle 11"/>
            <p:cNvSpPr/>
            <p:nvPr/>
          </p:nvSpPr>
          <p:spPr>
            <a:xfrm>
              <a:off x="3707904" y="1826563"/>
              <a:ext cx="2023403" cy="1387871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707904" y="3214434"/>
              <a:ext cx="2023403" cy="1438702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àu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b</a:t>
              </a:r>
              <a:r>
                <a:rPr lang="vi-VN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</a:p>
          </p:txBody>
        </p:sp>
      </p:grpSp>
      <p:sp>
        <p:nvSpPr>
          <p:cNvPr id="14" name="Freeform 13"/>
          <p:cNvSpPr/>
          <p:nvPr/>
        </p:nvSpPr>
        <p:spPr>
          <a:xfrm>
            <a:off x="1762730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8" name="Freeform 17"/>
          <p:cNvSpPr/>
          <p:nvPr/>
        </p:nvSpPr>
        <p:spPr>
          <a:xfrm>
            <a:off x="3897918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grpSp>
        <p:nvGrpSpPr>
          <p:cNvPr id="20" name="Group 19"/>
          <p:cNvGrpSpPr/>
          <p:nvPr/>
        </p:nvGrpSpPr>
        <p:grpSpPr>
          <a:xfrm>
            <a:off x="6061084" y="1772816"/>
            <a:ext cx="2056044" cy="2880320"/>
            <a:chOff x="6061084" y="1772816"/>
            <a:chExt cx="2056044" cy="2880320"/>
          </a:xfrm>
        </p:grpSpPr>
        <p:grpSp>
          <p:nvGrpSpPr>
            <p:cNvPr id="19" name="Group 18"/>
            <p:cNvGrpSpPr/>
            <p:nvPr/>
          </p:nvGrpSpPr>
          <p:grpSpPr>
            <a:xfrm>
              <a:off x="6061084" y="1826563"/>
              <a:ext cx="2056044" cy="2826573"/>
              <a:chOff x="6061084" y="1826563"/>
              <a:chExt cx="2056044" cy="282657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084168" y="1826563"/>
                <a:ext cx="2032960" cy="1387871"/>
              </a:xfrm>
              <a:prstGeom prst="rect">
                <a:avLst/>
              </a:prstGeom>
              <a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7000" r="-7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6061084" y="3179393"/>
                <a:ext cx="2032960" cy="1473743"/>
              </a:xfrm>
              <a:custGeom>
                <a:avLst/>
                <a:gdLst>
                  <a:gd name="connsiteX0" fmla="*/ 0 w 1633418"/>
                  <a:gd name="connsiteY0" fmla="*/ 0 h 362964"/>
                  <a:gd name="connsiteX1" fmla="*/ 1633418 w 1633418"/>
                  <a:gd name="connsiteY1" fmla="*/ 0 h 362964"/>
                  <a:gd name="connsiteX2" fmla="*/ 1633418 w 1633418"/>
                  <a:gd name="connsiteY2" fmla="*/ 362964 h 362964"/>
                  <a:gd name="connsiteX3" fmla="*/ 0 w 1633418"/>
                  <a:gd name="connsiteY3" fmla="*/ 362964 h 362964"/>
                  <a:gd name="connsiteX4" fmla="*/ 0 w 1633418"/>
                  <a:gd name="connsiteY4" fmla="*/ 0 h 36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418" h="362964">
                    <a:moveTo>
                      <a:pt x="0" y="0"/>
                    </a:moveTo>
                    <a:lnTo>
                      <a:pt x="1633418" y="0"/>
                    </a:lnTo>
                    <a:lnTo>
                      <a:pt x="1633418" y="362964"/>
                    </a:lnTo>
                    <a:lnTo>
                      <a:pt x="0" y="3629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ị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ang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e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ỉ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kh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ô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ng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ề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bi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ến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ành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ện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51642">
              <a:off x="6656768" y="1772816"/>
              <a:ext cx="887760" cy="887760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430151" y="18864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xãy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1037543"/>
            <a:ext cx="1570144" cy="1570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2" y="2823078"/>
            <a:ext cx="1264905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4711092"/>
            <a:ext cx="1440160" cy="1025599"/>
          </a:xfrm>
          <a:prstGeom prst="rect">
            <a:avLst/>
          </a:prstGeom>
        </p:spPr>
      </p:pic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70684" y="550909"/>
            <a:ext cx="85689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195736" y="1340768"/>
            <a:ext cx="2847128" cy="1281573"/>
            <a:chOff x="2195736" y="1340768"/>
            <a:chExt cx="2847128" cy="1281573"/>
          </a:xfrm>
        </p:grpSpPr>
        <p:sp>
          <p:nvSpPr>
            <p:cNvPr id="8" name="Donut 7"/>
            <p:cNvSpPr/>
            <p:nvPr/>
          </p:nvSpPr>
          <p:spPr>
            <a:xfrm>
              <a:off x="3953631" y="1441579"/>
              <a:ext cx="1089233" cy="1032638"/>
            </a:xfrm>
            <a:prstGeom prst="donut">
              <a:avLst>
                <a:gd name="adj" fmla="val 1101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2195736" y="1340768"/>
              <a:ext cx="1893085" cy="1281573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4078950" y="1553179"/>
              <a:ext cx="812344" cy="794653"/>
            </a:xfrm>
            <a:custGeom>
              <a:avLst/>
              <a:gdLst>
                <a:gd name="connsiteX0" fmla="*/ 0 w 812344"/>
                <a:gd name="connsiteY0" fmla="*/ 397327 h 794653"/>
                <a:gd name="connsiteX1" fmla="*/ 406172 w 812344"/>
                <a:gd name="connsiteY1" fmla="*/ 0 h 794653"/>
                <a:gd name="connsiteX2" fmla="*/ 812344 w 812344"/>
                <a:gd name="connsiteY2" fmla="*/ 397327 h 794653"/>
                <a:gd name="connsiteX3" fmla="*/ 406172 w 812344"/>
                <a:gd name="connsiteY3" fmla="*/ 794654 h 794653"/>
                <a:gd name="connsiteX4" fmla="*/ 0 w 812344"/>
                <a:gd name="connsiteY4" fmla="*/ 397327 h 79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44" h="794653">
                  <a:moveTo>
                    <a:pt x="0" y="397327"/>
                  </a:moveTo>
                  <a:cubicBezTo>
                    <a:pt x="0" y="177889"/>
                    <a:pt x="181849" y="0"/>
                    <a:pt x="406172" y="0"/>
                  </a:cubicBezTo>
                  <a:cubicBezTo>
                    <a:pt x="630495" y="0"/>
                    <a:pt x="812344" y="177889"/>
                    <a:pt x="812344" y="397327"/>
                  </a:cubicBezTo>
                  <a:cubicBezTo>
                    <a:pt x="812344" y="616765"/>
                    <a:pt x="630495" y="794654"/>
                    <a:pt x="406172" y="794654"/>
                  </a:cubicBezTo>
                  <a:cubicBezTo>
                    <a:pt x="181849" y="794654"/>
                    <a:pt x="0" y="616765"/>
                    <a:pt x="0" y="397327"/>
                  </a:cubicBez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965" tIns="116374" rIns="118965" bIns="116374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kern="12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66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Flowchart: Connector 31"/>
          <p:cNvSpPr/>
          <p:nvPr/>
        </p:nvSpPr>
        <p:spPr>
          <a:xfrm>
            <a:off x="4511832" y="2562174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Group 40"/>
          <p:cNvGrpSpPr/>
          <p:nvPr/>
        </p:nvGrpSpPr>
        <p:grpSpPr>
          <a:xfrm>
            <a:off x="3700845" y="2823603"/>
            <a:ext cx="2887379" cy="1354266"/>
            <a:chOff x="3700845" y="2823603"/>
            <a:chExt cx="2659067" cy="1354266"/>
          </a:xfrm>
        </p:grpSpPr>
        <p:sp>
          <p:nvSpPr>
            <p:cNvPr id="33" name="Donut 32"/>
            <p:cNvSpPr/>
            <p:nvPr/>
          </p:nvSpPr>
          <p:spPr>
            <a:xfrm>
              <a:off x="3700845" y="2955942"/>
              <a:ext cx="970793" cy="987911"/>
            </a:xfrm>
            <a:prstGeom prst="donut">
              <a:avLst>
                <a:gd name="adj" fmla="val 1101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4546825" y="2823603"/>
              <a:ext cx="1813087" cy="1354266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3783894" y="3064641"/>
              <a:ext cx="757161" cy="770513"/>
            </a:xfrm>
            <a:custGeom>
              <a:avLst/>
              <a:gdLst>
                <a:gd name="connsiteX0" fmla="*/ 0 w 757161"/>
                <a:gd name="connsiteY0" fmla="*/ 385257 h 770513"/>
                <a:gd name="connsiteX1" fmla="*/ 378581 w 757161"/>
                <a:gd name="connsiteY1" fmla="*/ 0 h 770513"/>
                <a:gd name="connsiteX2" fmla="*/ 757162 w 757161"/>
                <a:gd name="connsiteY2" fmla="*/ 385257 h 770513"/>
                <a:gd name="connsiteX3" fmla="*/ 378581 w 757161"/>
                <a:gd name="connsiteY3" fmla="*/ 770514 h 770513"/>
                <a:gd name="connsiteX4" fmla="*/ 0 w 757161"/>
                <a:gd name="connsiteY4" fmla="*/ 385257 h 77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161" h="770513">
                  <a:moveTo>
                    <a:pt x="0" y="385257"/>
                  </a:moveTo>
                  <a:cubicBezTo>
                    <a:pt x="0" y="172485"/>
                    <a:pt x="169496" y="0"/>
                    <a:pt x="378581" y="0"/>
                  </a:cubicBezTo>
                  <a:cubicBezTo>
                    <a:pt x="587666" y="0"/>
                    <a:pt x="757162" y="172485"/>
                    <a:pt x="757162" y="385257"/>
                  </a:cubicBezTo>
                  <a:cubicBezTo>
                    <a:pt x="757162" y="598029"/>
                    <a:pt x="587666" y="770514"/>
                    <a:pt x="378581" y="770514"/>
                  </a:cubicBezTo>
                  <a:cubicBezTo>
                    <a:pt x="169496" y="770514"/>
                    <a:pt x="0" y="598029"/>
                    <a:pt x="0" y="385257"/>
                  </a:cubicBez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884" tIns="112839" rIns="110884" bIns="112839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0" b="1" kern="12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8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Flowchart: Connector 35"/>
          <p:cNvSpPr/>
          <p:nvPr/>
        </p:nvSpPr>
        <p:spPr>
          <a:xfrm>
            <a:off x="4511832" y="4217277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2" name="Group 41"/>
          <p:cNvGrpSpPr/>
          <p:nvPr/>
        </p:nvGrpSpPr>
        <p:grpSpPr>
          <a:xfrm>
            <a:off x="2051720" y="4428946"/>
            <a:ext cx="2732914" cy="1370587"/>
            <a:chOff x="2051720" y="4428946"/>
            <a:chExt cx="2732914" cy="1370587"/>
          </a:xfrm>
        </p:grpSpPr>
        <p:sp>
          <p:nvSpPr>
            <p:cNvPr id="37" name="Donut 36"/>
            <p:cNvSpPr/>
            <p:nvPr/>
          </p:nvSpPr>
          <p:spPr>
            <a:xfrm>
              <a:off x="3762692" y="4436753"/>
              <a:ext cx="1021942" cy="1001063"/>
            </a:xfrm>
            <a:prstGeom prst="donut">
              <a:avLst>
                <a:gd name="adj" fmla="val 1101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2051720" y="4428946"/>
              <a:ext cx="1877211" cy="1370587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3887013" y="4547536"/>
              <a:ext cx="797054" cy="770583"/>
            </a:xfrm>
            <a:custGeom>
              <a:avLst/>
              <a:gdLst>
                <a:gd name="connsiteX0" fmla="*/ 0 w 797054"/>
                <a:gd name="connsiteY0" fmla="*/ 385292 h 770583"/>
                <a:gd name="connsiteX1" fmla="*/ 398527 w 797054"/>
                <a:gd name="connsiteY1" fmla="*/ 0 h 770583"/>
                <a:gd name="connsiteX2" fmla="*/ 797054 w 797054"/>
                <a:gd name="connsiteY2" fmla="*/ 385292 h 770583"/>
                <a:gd name="connsiteX3" fmla="*/ 398527 w 797054"/>
                <a:gd name="connsiteY3" fmla="*/ 770584 h 770583"/>
                <a:gd name="connsiteX4" fmla="*/ 0 w 797054"/>
                <a:gd name="connsiteY4" fmla="*/ 385292 h 77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054" h="770583">
                  <a:moveTo>
                    <a:pt x="0" y="385292"/>
                  </a:moveTo>
                  <a:cubicBezTo>
                    <a:pt x="0" y="172501"/>
                    <a:pt x="178427" y="0"/>
                    <a:pt x="398527" y="0"/>
                  </a:cubicBezTo>
                  <a:cubicBezTo>
                    <a:pt x="618627" y="0"/>
                    <a:pt x="797054" y="172501"/>
                    <a:pt x="797054" y="385292"/>
                  </a:cubicBezTo>
                  <a:cubicBezTo>
                    <a:pt x="797054" y="598083"/>
                    <a:pt x="618627" y="770584"/>
                    <a:pt x="398527" y="770584"/>
                  </a:cubicBezTo>
                  <a:cubicBezTo>
                    <a:pt x="178427" y="770584"/>
                    <a:pt x="0" y="598083"/>
                    <a:pt x="0" y="385292"/>
                  </a:cubicBezTo>
                  <a:close/>
                </a:path>
              </a:pathLst>
            </a:custGeom>
            <a:solidFill>
              <a:srgbClr val="7030A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726" tIns="112849" rIns="116726" bIns="11284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b="1" kern="1200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72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6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4500" y="3293914"/>
            <a:ext cx="6858000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46437" y="3246437"/>
            <a:ext cx="685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" y="-1"/>
            <a:ext cx="91440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528" y="6453336"/>
            <a:ext cx="9144000" cy="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6418" y="47667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Theo các con trong ba cô con gái ai là người hiếu thảo? vì sao?</a:t>
            </a:r>
          </a:p>
        </p:txBody>
      </p:sp>
      <p:sp>
        <p:nvSpPr>
          <p:cNvPr id="8" name="Rectangle 7"/>
          <p:cNvSpPr/>
          <p:nvPr/>
        </p:nvSpPr>
        <p:spPr>
          <a:xfrm>
            <a:off x="864390" y="2492896"/>
            <a:ext cx="78309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 tỏa lòng hiếu thảo với bố mẹ con phải làm gì?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511" y="4668381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7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575" y="2348880"/>
            <a:ext cx="76328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 KỂ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Picture9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736" y="91604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607">
            <a:off x="5682526" y="923635"/>
            <a:ext cx="1224136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9090" flipH="1">
            <a:off x="1500411" y="391854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588" flipH="1">
            <a:off x="5004048" y="423538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4258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2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</a:t>
            </a:r>
            <a:endParaRPr lang="vi-VN" dirty="0"/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25jy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953000"/>
            <a:ext cx="2514600" cy="1924050"/>
          </a:xfrm>
          <a:noFill/>
        </p:spPr>
      </p:pic>
      <p:sp>
        <p:nvSpPr>
          <p:cNvPr id="4" name="Rectangle 3"/>
          <p:cNvSpPr/>
          <p:nvPr/>
        </p:nvSpPr>
        <p:spPr>
          <a:xfrm>
            <a:off x="1259632" y="2067065"/>
            <a:ext cx="69580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NhaDeuYeu-BeHongNgoc-232094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69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3086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5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7600" y="2780928"/>
            <a:ext cx="7056784" cy="15121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9600" y="764704"/>
            <a:ext cx="609600" cy="609600"/>
          </a:xfrm>
          <a:prstGeom prst="rect">
            <a:avLst/>
          </a:prstGeom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130" y="45720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76470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5147" flipH="1">
            <a:off x="6421217" y="48237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9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640" y="-28500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icture9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748464" y="5373216"/>
            <a:ext cx="1513662" cy="13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icture9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9378" flipH="1">
            <a:off x="372275" y="549791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icture9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2774" flipH="1">
            <a:off x="3635896" y="4801725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icture9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5450" flipH="1">
            <a:off x="6959122" y="439037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465238"/>
      </p:ext>
    </p:extLst>
  </p:cSld>
  <p:clrMapOvr>
    <a:masterClrMapping/>
  </p:clrMapOvr>
  <p:transition spd="slow">
    <p:push dir="u"/>
    <p:sndAc>
      <p:stSnd>
        <p:snd r:embed="rId1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876E-7 C 0.00174 0.0074 0.0007 0.01642 0.00642 0.02082 C 0.00886 0.02267 0.01424 0.02429 0.01424 0.02429 C 0.02813 0.02267 0.04167 0.02058 0.05573 0.01897 C 0.05747 0.0185 0.05903 0.01804 0.06094 0.01735 C 0.06354 0.01642 0.06875 0.01388 0.06875 0.01388 C 0.09618 -0.0104 0.1099 -0.00555 0.1467 -0.00694 C 0.16163 -0.01226 0.16823 -0.00994 0.18698 -0.00879 C 0.1941 -0.0067 0.2007 -0.00485 0.20764 -0.00185 C 0.21302 0.00278 0.21892 0.00463 0.22465 0.00856 C 0.225 0.01041 0.22465 0.01318 0.22587 0.01388 C 0.22691 0.01434 0.23837 0.00948 0.23993 0.00856 C 0.24618 0.00925 0.25243 0.00856 0.25816 0.01041 C 0.26042 0.0111 0.26163 0.01434 0.26337 0.0155 C 0.2658 0.01712 0.27118 0.01897 0.27118 0.01897 C 0.27379 0.02243 0.27691 0.02521 0.27899 0.02937 C 0.2809 0.03284 0.2842 0.03978 0.2842 0.03978 C 0.28611 0.04695 0.28906 0.05435 0.29219 0.06059 C 0.29288 0.06406 0.29392 0.06753 0.29479 0.071 C 0.29566 0.07493 0.3 0.08118 0.3 0.08118 C 0.30156 0.09274 0.30261 0.10037 0.31024 0.10731 C 0.31198 0.11078 0.31354 0.11402 0.31545 0.11725 C 0.31806 0.12257 0.31823 0.13021 0.32188 0.1346 C 0.32431 0.13761 0.32969 0.14177 0.32969 0.14177 C 0.33333 0.14871 0.33698 0.15171 0.34149 0.15726 C 0.34965 0.16721 0.34792 0.16721 0.35712 0.17091 C 0.36059 0.17392 0.36233 0.1753 0.36493 0.17993 C 0.36684 0.18317 0.36997 0.19034 0.36997 0.19034 C 0.3724 0.20005 0.37222 0.20699 0.37778 0.21439 C 0.38264 0.23266 0.36979 0.26226 0.38438 0.27498 C 0.38993 0.28631 0.4007 0.29441 0.41024 0.29926 C 0.41424 0.30736 0.41823 0.31846 0.42327 0.32516 C 0.42379 0.32701 0.42379 0.3291 0.42465 0.33048 C 0.42882 0.33742 0.4283 0.33071 0.4283 0.33557 " pathEditMode="relative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33673E-6 C -0.00244 -0.03168 -0.01771 -0.06406 -0.03889 -0.07955 C -0.04809 -0.08626 -0.06007 -0.08649 -0.07014 -0.08996 C -0.0849 -0.08949 -0.12066 -0.08279 -0.1415 -0.09158 C -0.15504 -0.10337 -0.17414 -0.10291 -0.18959 -0.1073 C -0.19566 -0.11517 -0.20278 -0.12696 -0.20521 -0.13829 C -0.20712 -0.14685 -0.20712 -0.15587 -0.20903 -0.16443 C -0.21007 -0.18917 -0.20782 -0.19426 -0.21424 -0.21114 C -0.21632 -0.2308 -0.21719 -0.24999 -0.21823 -0.26988 C -0.21841 -0.27428 -0.21823 -0.2863 -0.22084 -0.29232 C -0.2224 -0.29602 -0.22605 -0.30272 -0.22605 -0.30272 C -0.22761 -0.31359 -0.23004 -0.32354 -0.23247 -0.33394 C -0.2349 -0.37418 -0.24514 -0.41373 -0.26112 -0.44796 C -0.2632 -0.45721 -0.26841 -0.46646 -0.27275 -0.47409 C -0.27709 -0.49329 -0.27414 -0.48612 -0.27917 -0.49653 C -0.28125 -0.50647 -0.28594 -0.51364 -0.28959 -0.52243 C -0.29132 -0.52682 -0.2915 -0.53237 -0.29358 -0.5363 C -0.29497 -0.53885 -0.2974 -0.5407 -0.29879 -0.54324 C -0.3066 -0.55712 -0.30643 -0.56336 -0.31823 -0.57076 C -0.32171 -0.57562 -0.32448 -0.58256 -0.32865 -0.58649 C -0.33334 -0.59088 -0.34011 -0.59296 -0.34549 -0.59504 C -0.35105 -0.59389 -0.35695 -0.59389 -0.36233 -0.59158 C -0.36407 -0.59088 -0.36441 -0.58603 -0.36615 -0.58649 C -0.36858 -0.58695 -0.36928 -0.59158 -0.37136 -0.59343 C -0.37257 -0.59458 -0.37396 -0.59458 -0.37535 -0.59504 C -0.38438 -0.60291 -0.38507 -0.6036 -0.39619 -0.60545 C -0.4073 -0.6043 -0.41025 -0.60545 -0.41823 -0.59851 C -0.42084 -0.58764 -0.41719 -0.59805 -0.42344 -0.59158 C -0.42466 -0.59042 -0.425 -0.58788 -0.42605 -0.58649 C -0.42917 -0.58233 -0.43369 -0.58117 -0.43768 -0.57955 C -0.44098 -0.57284 -0.44375 -0.57307 -0.44931 -0.57076 C -0.45191 -0.56961 -0.45712 -0.56752 -0.45712 -0.56752 C -0.46112 -0.56221 -0.46546 -0.55943 -0.47014 -0.55527 C -0.47275 -0.5481 -0.47431 -0.54417 -0.47917 -0.53977 C -0.47969 -0.53792 -0.47987 -0.53607 -0.48056 -0.53445 C -0.48125 -0.5326 -0.48264 -0.53122 -0.48316 -0.52937 C -0.48629 -0.5185 -0.48282 -0.5104 -0.49098 -0.50346 C -0.49237 -0.49768 -0.49219 -0.49999 -0.49219 -0.49653 " pathEditMode="relative" ptsTypes="ffffffffffffffffffffffffffffffffff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" name="Oval 46"/>
          <p:cNvSpPr/>
          <p:nvPr/>
        </p:nvSpPr>
        <p:spPr>
          <a:xfrm>
            <a:off x="2843808" y="55009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561973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2" y="5149425"/>
            <a:ext cx="1726840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60" y="5140244"/>
            <a:ext cx="1758259" cy="118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26" y="5149425"/>
            <a:ext cx="1923964" cy="1184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65" y="5149425"/>
            <a:ext cx="1704460" cy="119470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3768" y="20976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26872" y="45269"/>
            <a:ext cx="3528391" cy="47860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1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59112E-6 L 1.66667E-6 -0.485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34968E-6 L 0.45903 -0.493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98705E-6 L -0.23612 -0.483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-24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2.21092E-6 L -0.23924 -0.484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24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2" y="5149425"/>
            <a:ext cx="1791159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0" y="5085184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6" y="5090050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6876256" y="5090047"/>
            <a:ext cx="1812977" cy="125408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6690" y="1562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8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9112E-6 L 0.66024 -0.4641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3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9.25069E-8 L -0.23768 -0.458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229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953E-6 L -0.26285 -0.459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22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34968E-6 L -0.2599 -0.4616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230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6" y="5097273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81" y="5123948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4729470" y="5097273"/>
            <a:ext cx="1812977" cy="12540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45180" y="5123949"/>
            <a:ext cx="1603584" cy="1280576"/>
            <a:chOff x="2845180" y="5123949"/>
            <a:chExt cx="1603584" cy="12805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180" y="5123949"/>
              <a:ext cx="1603584" cy="12036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5550288"/>
              <a:ext cx="903051" cy="854237"/>
            </a:xfrm>
            <a:prstGeom prst="rect">
              <a:avLst/>
            </a:prstGeom>
          </p:spPr>
        </p:pic>
      </p:grp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7725" y="17928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6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2535E-8 L 0.23421 -0.460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230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59112E-6 L -0.23698 -0.4641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8705E-6 L 0.22691 -0.462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-23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72988E-6 L -0.19809 -0.4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23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29154"/>
            <a:ext cx="9143287" cy="6831391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491912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D7D0DF-9D5A-B491-1E7B-568730F0736E}"/>
              </a:ext>
            </a:extLst>
          </p:cNvPr>
          <p:cNvSpPr/>
          <p:nvPr/>
        </p:nvSpPr>
        <p:spPr>
          <a:xfrm>
            <a:off x="755575" y="2348880"/>
            <a:ext cx="76328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2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1613943"/>
            <a:ext cx="7848872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Theo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38610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7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6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9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5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4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2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8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PERSISTENCEDATA" val="MMPROD_UIPERSISTENCEDATA"/>
  <p:tag name="ISPRING_UUID" val="{FAFA4066-5D2E-4083-87A6-BCD17995CA81}"/>
  <p:tag name="ISPRING_RESOURCE_FOLDER" val="D:\TRUYENBACOGAI\"/>
  <p:tag name="ISPRING_PRESENTATION_PATH" val="D:\TRUYENBACOGAI.pptx"/>
  <p:tag name="ISPRING_PROJECT_VERSION" val="9.3"/>
  <p:tag name="ISPRING_PROJECT_FOLDER_UPDATED" val="1"/>
  <p:tag name="ISPRING_SCREEN_RECS_UPDATED" val="D:\TRUYENBACOGAI\"/>
  <p:tag name="ISPRING_LMS_API_VERSION" val="SCORM 2004 (2nd edition)"/>
  <p:tag name="ISPRING_ULTRA_SCORM_COURSE_ID" val="F2B894A2-2747-4A7E-9268-F84DDF5A87A0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TRUYENBACOGAI"/>
  <p:tag name="ISPRING_FIRST_PUBLISH" val="1"/>
  <p:tag name="FLASHSPRING_ZOOM_TAG" val="5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\t\uFFFD{7CD42BB6-9D6A-4E11-9D98-EC5974B4EF01}&quot;,&quot;C:\\Users\\HP\\Desktop&quot;]]"/>
  <p:tag name="ISPRING_PRESENTATION_INFO_2" val="&lt;?xml version=&quot;1.0&quot; encoding=&quot;UTF-8&quot; standalone=&quot;no&quot; ?&gt;&#10;&lt;presentation2&gt;&#10;&#10;  &lt;slides&gt;&#10;    &lt;slide id=&quot;{D0BFEE4D-B666-4675-A737-A604E4CE475B}&quot; pptId=&quot;257&quot;/&gt;&#10;    &lt;slide id=&quot;{F8B842AA-1AD0-4E19-9B2F-EDBD342D4F94}&quot; pptId=&quot;258&quot;/&gt;&#10;    &lt;slide id=&quot;{D4D8E3D8-4A4B-4D92-A93F-A9F4876C60AF}&quot; pptId=&quot;259&quot;/&gt;&#10;    &lt;slide id=&quot;{4C7600CC-4D6F-4D34-AE3A-83184C68326B}&quot; pptId=&quot;260&quot;/&gt;&#10;    &lt;slide id=&quot;{8B1D38F5-9692-4232-91CD-FAE97F522B3F}&quot; pptId=&quot;261&quot;/&gt;&#10;    &lt;slide id=&quot;{15BC2028-EB45-473A-85D6-660F562ABD97}&quot; pptId=&quot;262&quot;/&gt;&#10;    &lt;slide id=&quot;{11F0B207-511A-4153-9B25-A0BB2E298752}&quot; pptId=&quot;263&quot;/&gt;&#10;    &lt;slide id=&quot;{45CE32A4-C577-4948-936B-150C2E61A278}&quot; pptId=&quot;264&quot;/&gt;&#10;    &lt;slide id=&quot;{2382CEF8-4508-4CDB-BAF4-F050C20938F8}&quot; pptId=&quot;265&quot;/&gt;&#10;    &lt;slide id=&quot;{E5061565-F350-47E3-BD34-D4754960E46B}&quot; pptId=&quot;266&quot;/&gt;&#10;    &lt;slide id=&quot;{A1812746-6764-449E-907C-48A235470307}&quot; pptId=&quot;267&quot;/&gt;&#10;    &lt;slide id=&quot;{98F89A3F-7CBF-4B34-9BC1-6403727342AC}&quot; pptId=&quot;268&quot;/&gt;&#10;    &lt;slide id=&quot;{765A9A83-7686-4ED0-A058-ECD64F9A1398}&quot; pptId=&quot;269&quot;/&gt;&#10;    &lt;slide id=&quot;{6F38B4EC-7CB2-41E1-9DBB-D7AE40F65920}&quot; pptId=&quot;271&quot;/&gt;&#10;    &lt;slide id=&quot;{7D1B24D4-C515-4C42-B082-3C2CD9EAF94A}&quot; pptId=&quot;272&quot;/&gt;&#10;    &lt;slide id=&quot;{72CE0939-D86D-43A3-85FE-F9A396F9B16E}&quot; pptId=&quot;273&quot;/&gt;&#10;    &lt;slide id=&quot;{BF9207E0-4824-4A31-86FC-70F74CB6290F}&quot; pptId=&quot;275&quot;/&gt;&#10;    &lt;slide id=&quot;{3FB33B5A-AD68-4543-A941-C4AD2CCB1534}&quot; pptId=&quot;274&quot;/&gt;&#10;    &lt;slide id=&quot;{AF6634F3-34BC-4611-A84C-083848BFC96F}&quot; pptId=&quot;276&quot;/&gt;&#10;    &lt;slide id=&quot;{241A75EE-F834-4900-ABB3-89F65FB27A3B}&quot; pptId=&quot;277&quot;/&gt;&#10;    &lt;slide id=&quot;{09561394-F760-484D-8773-4E6B4098595C}&quot; pptId=&quot;279&quot;/&gt;&#10;    &lt;slide id=&quot;{7480CA65-B08B-46F6-8B79-27FADC755548}&quot; pptId=&quot;288&quot;/&gt;&#10;    &lt;slide id=&quot;{CC4EDB0C-88F1-424A-A1BB-A1D35A8BA98D}&quot; pptId=&quot;289&quot;/&gt;&#10;    &lt;slide id=&quot;{DF847255-C704-40B7-86A8-470CA920A002}&quot; pptId=&quot;290&quot;/&gt;&#10;    &lt;slide id=&quot;{3E670FEF-FF29-4ECA-A948-69ECEBA44523}&quot; pptId=&quot;291&quot;/&gt;&#10;    &lt;slide id=&quot;{FB5C199C-AC06-44B1-BECD-7D8611952092}&quot; pptId=&quot;292&quot;/&gt;&#10;    &lt;slide id=&quot;{BBB11112-D418-44B3-827C-8CBFBDCA4316}&quot; pptId=&quot;293&quot;/&gt;&#10;    &lt;slide id=&quot;{89D97256-E5CC-4571-BBBF-4882AD37FB0C}&quot; pptId=&quot;294&quot;/&gt;&#10;    &lt;slide id=&quot;{15C0EC18-7E70-4B3D-A795-C3D95CBADCCE}&quot; pptId=&quot;295&quot;/&gt;&#10;    &lt;slide id=&quot;{7F4A686B-6325-4A8C-BCD7-5DB6EB7C6059}&quot; pptId=&quot;284&quot;/&gt;&#10;    &lt;slide id=&quot;{2D46E391-6ACC-49CA-9129-008837556F28}&quot; pptId=&quot;280&quot;/&gt;&#10;    &lt;slide id=&quot;{B34B256F-B762-48E1-B547-2E13E959E196}&quot; pptId=&quot;281&quot;/&gt;&#10;    &lt;slide id=&quot;{9269E42C-B03F-4F28-B578-D77D75EB6748}&quot; pptId=&quot;282&quot;/&gt;&#10;    &lt;slide id=&quot;{017F9131-33FD-4C3C-A7C9-419E4718DD1F}&quot; pptId=&quot;285&quot;/&gt;&#10;    &lt;slide id=&quot;{C987C660-958D-4F3A-822E-2D2E625E90D4}&quot; pptId=&quot;287&quot;/&gt;&#10;  &lt;/slides&gt;&#10;&#10;  &lt;narration&gt;&#10;    &lt;audioTracks&gt;&#10;      &lt;audioTrack muted=&quot;false&quot; name=&quot;Audio 1&quot; resource=&quot;f14019c5&quot; slideId=&quot;{11F0B207-511A-4153-9B25-A0BB2E298752}&quot; startTime=&quot;0&quot; volume=&quot;1&quot;&gt;&#10;        &lt;audio channels=&quot;1&quot; format=&quot;s16&quot; sampleRate=&quot;44100&quot;/&gt;&#10;      &lt;/audioTrack&gt;&#10;      &lt;audioTrack muted=&quot;false&quot; name=&quot;Audio 2&quot; resource=&quot;f678b01b&quot; slideId=&quot;{45CE32A4-C577-4948-936B-150C2E61A278}&quot; startTime=&quot;0&quot; volume=&quot;1&quot;&gt;&#10;        &lt;audio channels=&quot;1&quot; format=&quot;s16&quot; sampleRate=&quot;44100&quot;/&gt;&#10;      &lt;/audioTrack&gt;&#10;      &lt;audioTrack muted=&quot;false&quot; name=&quot;Audio 3&quot; resource=&quot;a1fd18dd&quot; slideId=&quot;{2382CEF8-4508-4CDB-BAF4-F050C20938F8}&quot; startTime=&quot;0&quot; volume=&quot;1&quot;&gt;&#10;        &lt;audio channels=&quot;1&quot; format=&quot;s16&quot; sampleRate=&quot;44100&quot;/&gt;&#10;      &lt;/audioTrack&gt;&#10;      &lt;audioTrack muted=&quot;false&quot; name=&quot;Audio 4&quot; resource=&quot;769e71c4&quot; slideId=&quot;{E5061565-F350-47E3-BD34-D4754960E46B}&quot; startTime=&quot;0&quot; volume=&quot;1&quot;&gt;&#10;        &lt;audio channels=&quot;1&quot; format=&quot;s16&quot; sampleRate=&quot;44100&quot;/&gt;&#10;      &lt;/audioTrack&gt;&#10;      &lt;audioTrack muted=&quot;false&quot; name=&quot;Audio 5&quot; resource=&quot;c9c7a17a&quot; slideId=&quot;{A1812746-6764-449E-907C-48A235470307}&quot; startTime=&quot;0&quot; volume=&quot;1&quot;&gt;&#10;        &lt;audio channels=&quot;1&quot; format=&quot;s16&quot; sampleRate=&quot;44100&quot;/&gt;&#10;      &lt;/audioTrack&gt;&#10;      &lt;audioTrack muted=&quot;false&quot; name=&quot;Audio 6&quot; resource=&quot;dd6852f6&quot; slideId=&quot;{98F89A3F-7CBF-4B34-9BC1-6403727342AC}&quot; startTime=&quot;0&quot; volume=&quot;1&quot;&gt;&#10;        &lt;audio channels=&quot;1&quot; format=&quot;s16&quot; sampleRate=&quot;44100&quot;/&gt;&#10;      &lt;/audioTrack&gt;&#10;      &lt;audioTrack muted=&quot;false&quot; name=&quot;Audio 7&quot; resource=&quot;c931fe85&quot; slideId=&quot;{765A9A83-7686-4ED0-A058-ECD64F9A1398}&quot; startTime=&quot;0&quot; volume=&quot;1&quot;&gt;&#10;        &lt;audio channels=&quot;1&quot; format=&quot;s16&quot; sampleRate=&quot;44100&quot;/&gt;&#10;      &lt;/audioTrack&gt;&#10;      &lt;audioTrack muted=&quot;false&quot; name=&quot;Audio 8&quot; resource=&quot;a4fc156b&quot; slideId=&quot;{09561394-F760-484D-8773-4E6B4098595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442ea9e1&quot; slideId=&quot;{D0BFEE4D-B666-4675-A737-A604E4CE475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1da2588b&quot; slideId=&quot;{CC4EDB0C-88F1-424A-A1BB-A1D35A8BA98D}&quot; startTime=&quot;0&quot; volume=&quot;1&quot;&gt;&#10;        &lt;audio channels=&quot;1&quot; format=&quot;s16&quot; sampleRate=&quot;44100&quot;/&gt;&#10;      &lt;/audioTrack&gt;&#10;      &lt;audioTrack muted=&quot;false&quot; name=&quot;Audio 15&quot; resource=&quot;981330fa&quot; slideId=&quot;{DF847255-C704-40B7-86A8-470CA920A002}&quot; startTime=&quot;0&quot; volume=&quot;1&quot;&gt;&#10;        &lt;audio channels=&quot;1&quot; format=&quot;s16&quot; sampleRate=&quot;44100&quot;/&gt;&#10;      &lt;/audioTrack&gt;&#10;      &lt;audioTrack muted=&quot;false&quot; name=&quot;Audio 16&quot; resource=&quot;b0652313&quot; slideId=&quot;{3E670FEF-FF29-4ECA-A948-69ECEBA44523}&quot; startTime=&quot;0&quot; volume=&quot;1&quot;&gt;&#10;        &lt;audio channels=&quot;1&quot; format=&quot;s16&quot; sampleRate=&quot;44100&quot;/&gt;&#10;      &lt;/audioTrack&gt;&#10;      &lt;audioTrack muted=&quot;false&quot; name=&quot;Audio 17&quot; resource=&quot;c2487cbd&quot; slideId=&quot;{FB5C199C-AC06-44B1-BECD-7D8611952092}&quot; startTime=&quot;0&quot; volume=&quot;1&quot;&gt;&#10;        &lt;audio channels=&quot;1&quot; format=&quot;s16&quot; sampleRate=&quot;44100&quot;/&gt;&#10;      &lt;/audioTrack&gt;&#10;      &lt;audioTrack muted=&quot;false&quot; name=&quot;Audio 18&quot; resource=&quot;7dea00d8&quot; slideId=&quot;{BBB11112-D418-44B3-827C-8CBFBDCA4316}&quot; startTime=&quot;0&quot; volume=&quot;1&quot;&gt;&#10;        &lt;audio channels=&quot;1&quot; format=&quot;s16&quot; sampleRate=&quot;44100&quot;/&gt;&#10;      &lt;/audioTrack&gt;&#10;      &lt;audioTrack muted=&quot;false&quot; name=&quot;Audio 19&quot; resource=&quot;9b449ece&quot; slideId=&quot;{89D97256-E5CC-4571-BBBF-4882AD37FB0C}&quot; startTime=&quot;0&quot; volume=&quot;1&quot;&gt;&#10;        &lt;audio channels=&quot;1&quot; format=&quot;s16&quot; sampleRate=&quot;44100&quot;/&gt;&#10;      &lt;/audioTrack&gt;&#10;      &lt;audioTrack muted=&quot;false&quot; name=&quot;Audio 20&quot; resource=&quot;4042585a&quot; slideId=&quot;{15C0EC18-7E70-4B3D-A795-C3D95CBADCCE}&quot; startTime=&quot;0&quot; volume=&quot;1&quot;&gt;&#10;        &lt;audio channels=&quot;1&quot; format=&quot;s16&quot; sampleRate=&quot;44100&quot;/&gt;&#10;      &lt;/audioTrack&gt;&#10;      &lt;audioTrack muted=&quot;false&quot; name=&quot;Audio 21&quot; resource=&quot;c2ab9a5b&quot; slideId=&quot;{2D46E391-6ACC-49CA-9129-008837556F2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3f997df4&quot; slideId=&quot;{B34B256F-B762-48E1-B547-2E13E959E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fd4ff91a&quot; slideId=&quot;{9269E42C-B03F-4F28-B578-D77D75EB6748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Video 1&quot; resource=&quot;ad6405db&quot; slideId=&quot;{6F38B4EC-7CB2-41E1-9DBB-D7AE40F65920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2&quot; resource=&quot;aad07692&quot; slideId=&quot;{7D1B24D4-C515-4C42-B082-3C2CD9EAF94A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3&quot; resource=&quot;6294d67a&quot; slideId=&quot;{72CE0939-D86D-43A3-85FE-F9A396F9B16E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4&quot; resource=&quot;c71051cf&quot; slideId=&quot;{BF9207E0-4824-4A31-86FC-70F74CB6290F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5&quot; resource=&quot;f77e4464&quot; slideId=&quot;{AF6634F3-34BC-4611-A84C-083848BFC96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6&quot; resource=&quot;923c425e&quot; slideId=&quot;{241A75EE-F834-4900-ABB3-89F65FB27A3B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7&quot; resource=&quot;4d008157&quot; slideId=&quot;{4C7600CC-4D6F-4D34-AE3A-83184C68326B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8&quot; resource=&quot;35d33c5a&quot; slideId=&quot;{15BC2028-EB45-473A-85D6-660F562ABD97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0&quot; resource=&quot;a7828d20&quot; slideId=&quot;{3FB33B5A-AD68-4543-A941-C4AD2CCB1534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1&quot; resource=&quot;2b47e535&quot; slideId=&quot;{D4D8E3D8-4A4B-4D92-A93F-A9F4876C60A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&lt;/videoTracks&gt;&#10;  &lt;/narration&gt;&#10;&#10;&lt;/presentation2&gt;&#10;"/>
  <p:tag name="MMPROD_UIDATA" val="&lt;database version=&quot;11.0&quot;&gt;&lt;object type=&quot;1&quot; unique_id=&quot;10001&quot;&gt;&lt;object type=&quot;2&quot; unique_id=&quot;13060&quot;&gt;&lt;object type=&quot;3&quot; unique_id=&quot;13061&quot;&gt;&lt;property id=&quot;20148&quot; value=&quot;5&quot;/&gt;&lt;property id=&quot;20300&quot; value=&quot;Slide 1&quot;/&gt;&lt;property id=&quot;20307&quot; value=&quot;257&quot;/&gt;&lt;/object&gt;&lt;object type=&quot;3&quot; unique_id=&quot;13083&quot;&gt;&lt;property id=&quot;20148&quot; value=&quot;5&quot;/&gt;&lt;property id=&quot;20300&quot; value=&quot;Slide 2&quot;/&gt;&lt;property id=&quot;20307&quot; value=&quot;258&quot;/&gt;&lt;/object&gt;&lt;object type=&quot;3&quot; unique_id=&quot;13084&quot;&gt;&lt;property id=&quot;20148&quot; value=&quot;5&quot;/&gt;&lt;property id=&quot;20300&quot; value=&quot;Slide 3 - &amp;quot;MỤC ĐÍCH YÊU CẦU&amp;quot;&quot;/&gt;&lt;property id=&quot;20307&quot; value=&quot;259&quot;/&gt;&lt;/object&gt;&lt;object type=&quot;3&quot; unique_id=&quot;13110&quot;&gt;&lt;property id=&quot;20148&quot; value=&quot;5&quot;/&gt;&lt;property id=&quot;20300&quot; value=&quot;Slide 4 - &amp;quot;  &amp;quot;&quot;/&gt;&lt;property id=&quot;20307&quot; value=&quot;260&quot;/&gt;&lt;/object&gt;&lt;object type=&quot;3&quot; unique_id=&quot;13111&quot;&gt;&lt;property id=&quot;20148&quot; value=&quot;5&quot;/&gt;&lt;property id=&quot;20300&quot; value=&quot;Slide 5&quot;/&gt;&lt;property id=&quot;20307&quot; value=&quot;261&quot;/&gt;&lt;/object&gt;&lt;object type=&quot;3&quot; unique_id=&quot;13112&quot;&gt;&lt;property id=&quot;20148&quot; value=&quot;5&quot;/&gt;&lt;property id=&quot;20300&quot; value=&quot;Slide 6&quot;/&gt;&lt;property id=&quot;20307&quot; value=&quot;262&quot;/&gt;&lt;/object&gt;&lt;object type=&quot;3&quot; unique_id=&quot;13161&quot;&gt;&lt;property id=&quot;20148&quot; value=&quot;5&quot;/&gt;&lt;property id=&quot;20300&quot; value=&quot;Slide 7&quot;/&gt;&lt;property id=&quot;20307&quot; value=&quot;263&quot;/&gt;&lt;/object&gt;&lt;object type=&quot;3&quot; unique_id=&quot;13162&quot;&gt;&lt;property id=&quot;20148&quot; value=&quot;5&quot;/&gt;&lt;property id=&quot;20300&quot; value=&quot;Slide 8&quot;/&gt;&lt;property id=&quot;20307&quot; value=&quot;264&quot;/&gt;&lt;/object&gt;&lt;object type=&quot;3&quot; unique_id=&quot;13163&quot;&gt;&lt;property id=&quot;20148&quot; value=&quot;5&quot;/&gt;&lt;property id=&quot;20300&quot; value=&quot;Slide 9&quot;/&gt;&lt;property id=&quot;20307&quot; value=&quot;265&quot;/&gt;&lt;/object&gt;&lt;object type=&quot;3&quot; unique_id=&quot;13164&quot;&gt;&lt;property id=&quot;20148&quot; value=&quot;5&quot;/&gt;&lt;property id=&quot;20300&quot; value=&quot;Slide 10&quot;/&gt;&lt;property id=&quot;20307&quot; value=&quot;266&quot;/&gt;&lt;/object&gt;&lt;object type=&quot;3&quot; unique_id=&quot;13285&quot;&gt;&lt;property id=&quot;20148&quot; value=&quot;5&quot;/&gt;&lt;property id=&quot;20300&quot; value=&quot;Slide 11&quot;/&gt;&lt;property id=&quot;20307&quot; value=&quot;267&quot;/&gt;&lt;/object&gt;&lt;object type=&quot;3&quot; unique_id=&quot;13286&quot;&gt;&lt;property id=&quot;20148&quot; value=&quot;5&quot;/&gt;&lt;property id=&quot;20300&quot; value=&quot;Slide 12&quot;/&gt;&lt;property id=&quot;20307&quot; value=&quot;268&quot;/&gt;&lt;/object&gt;&lt;object type=&quot;3&quot; unique_id=&quot;13357&quot;&gt;&lt;property id=&quot;20148&quot; value=&quot;5&quot;/&gt;&lt;property id=&quot;20300&quot; value=&quot;Slide 13&quot;/&gt;&lt;property id=&quot;20307&quot; value=&quot;269&quot;/&gt;&lt;/object&gt;&lt;object type=&quot;3&quot; unique_id=&quot;13589&quot;&gt;&lt;property id=&quot;20148&quot; value=&quot;5&quot;/&gt;&lt;property id=&quot;20300&quot; value=&quot;Slide 14&quot;/&gt;&lt;property id=&quot;20307&quot; value=&quot;271&quot;/&gt;&lt;/object&gt;&lt;object type=&quot;3&quot; unique_id=&quot;13590&quot;&gt;&lt;property id=&quot;20148&quot; value=&quot;5&quot;/&gt;&lt;property id=&quot;20300&quot; value=&quot;Slide 15&quot;/&gt;&lt;property id=&quot;20307&quot; value=&quot;272&quot;/&gt;&lt;/object&gt;&lt;object type=&quot;3&quot; unique_id=&quot;13591&quot;&gt;&lt;property id=&quot;20148&quot; value=&quot;5&quot;/&gt;&lt;property id=&quot;20300&quot; value=&quot;Slide 16&quot;/&gt;&lt;property id=&quot;20307&quot; value=&quot;273&quot;/&gt;&lt;/object&gt;&lt;object type=&quot;3&quot; unique_id=&quot;13739&quot;&gt;&lt;property id=&quot;20148&quot; value=&quot;5&quot;/&gt;&lt;property id=&quot;20300&quot; value=&quot;Slide 17&quot;/&gt;&lt;property id=&quot;20307&quot; value=&quot;275&quot;/&gt;&lt;/object&gt;&lt;object type=&quot;3&quot; unique_id=&quot;13740&quot;&gt;&lt;property id=&quot;20148&quot; value=&quot;5&quot;/&gt;&lt;property id=&quot;20300&quot; value=&quot;Slide 18&quot;/&gt;&lt;property id=&quot;20307&quot; value=&quot;274&quot;/&gt;&lt;/object&gt;&lt;object type=&quot;3&quot; unique_id=&quot;13861&quot;&gt;&lt;property id=&quot;20148&quot; value=&quot;5&quot;/&gt;&lt;property id=&quot;20300&quot; value=&quot;Slide 19&quot;/&gt;&lt;property id=&quot;20307&quot; value=&quot;276&quot;/&gt;&lt;/object&gt;&lt;object type=&quot;3&quot; unique_id=&quot;13862&quot;&gt;&lt;property id=&quot;20148&quot; value=&quot;5&quot;/&gt;&lt;property id=&quot;20300&quot; value=&quot;Slide 20&quot;/&gt;&lt;property id=&quot;20307&quot; value=&quot;277&quot;/&gt;&lt;/object&gt;&lt;object type=&quot;3&quot; unique_id=&quot;14008&quot;&gt;&lt;property id=&quot;20148&quot; value=&quot;5&quot;/&gt;&lt;property id=&quot;20300&quot; value=&quot;Slide 21&quot;/&gt;&lt;property id=&quot;20307&quot; value=&quot;279&quot;/&gt;&lt;/object&gt;&lt;object type=&quot;3&quot; unique_id=&quot;14522&quot;&gt;&lt;property id=&quot;20148&quot; value=&quot;5&quot;/&gt;&lt;property id=&quot;20300&quot; value=&quot;Slide 30&quot;/&gt;&lt;property id=&quot;20307&quot; value=&quot;284&quot;/&gt;&lt;/object&gt;&lt;object type=&quot;3&quot; unique_id=&quot;15030&quot;&gt;&lt;property id=&quot;20148&quot; value=&quot;5&quot;/&gt;&lt;property id=&quot;20300&quot; value=&quot;Slide 34&quot;/&gt;&lt;property id=&quot;20307&quot; value=&quot;285&quot;/&gt;&lt;/object&gt;&lt;object type=&quot;3&quot; unique_id=&quot;34158&quot;&gt;&lt;property id=&quot;20148&quot; value=&quot;5&quot;/&gt;&lt;property id=&quot;20300&quot; value=&quot;Slide 35&quot;/&gt;&lt;property id=&quot;20307&quot; value=&quot;287&quot;/&gt;&lt;/object&gt;&lt;object type=&quot;3&quot; unique_id=&quot;34410&quot;&gt;&lt;property id=&quot;20148&quot; value=&quot;5&quot;/&gt;&lt;property id=&quot;20300&quot; value=&quot;Slide 22&quot;/&gt;&lt;property id=&quot;20307&quot; value=&quot;288&quot;/&gt;&lt;/object&gt;&lt;object type=&quot;3&quot; unique_id=&quot;34875&quot;&gt;&lt;property id=&quot;20148&quot; value=&quot;5&quot;/&gt;&lt;property id=&quot;20300&quot; value=&quot;Slide 23&quot;/&gt;&lt;property id=&quot;20307&quot; value=&quot;289&quot;/&gt;&lt;/object&gt;&lt;object type=&quot;3&quot; unique_id=&quot;34876&quot;&gt;&lt;property id=&quot;20148&quot; value=&quot;5&quot;/&gt;&lt;property id=&quot;20300&quot; value=&quot;Slide 24&quot;/&gt;&lt;property id=&quot;20307&quot; value=&quot;290&quot;/&gt;&lt;/object&gt;&lt;object type=&quot;3&quot; unique_id=&quot;34877&quot;&gt;&lt;property id=&quot;20148&quot; value=&quot;5&quot;/&gt;&lt;property id=&quot;20300&quot; value=&quot;Slide 25&quot;/&gt;&lt;property id=&quot;20307&quot; value=&quot;291&quot;/&gt;&lt;/object&gt;&lt;object type=&quot;3&quot; unique_id=&quot;34878&quot;&gt;&lt;property id=&quot;20148&quot; value=&quot;5&quot;/&gt;&lt;property id=&quot;20300&quot; value=&quot;Slide 26&quot;/&gt;&lt;property id=&quot;20307&quot; value=&quot;292&quot;/&gt;&lt;/object&gt;&lt;object type=&quot;3&quot; unique_id=&quot;34879&quot;&gt;&lt;property id=&quot;20148&quot; value=&quot;5&quot;/&gt;&lt;property id=&quot;20300&quot; value=&quot;Slide 27&quot;/&gt;&lt;property id=&quot;20307&quot; value=&quot;293&quot;/&gt;&lt;/object&gt;&lt;object type=&quot;3&quot; unique_id=&quot;34880&quot;&gt;&lt;property id=&quot;20148&quot; value=&quot;5&quot;/&gt;&lt;property id=&quot;20300&quot; value=&quot;Slide 28&quot;/&gt;&lt;property id=&quot;20307&quot; value=&quot;294&quot;/&gt;&lt;/object&gt;&lt;object type=&quot;3&quot; unique_id=&quot;34881&quot;&gt;&lt;property id=&quot;20148&quot; value=&quot;5&quot;/&gt;&lt;property id=&quot;20300&quot; value=&quot;Slide 29&quot;/&gt;&lt;property id=&quot;20307&quot; value=&quot;295&quot;/&gt;&lt;/object&gt;&lt;object type=&quot;3&quot; unique_id=&quot;37731&quot;&gt;&lt;property id=&quot;20148&quot; value=&quot;5&quot;/&gt;&lt;property id=&quot;20300&quot; value=&quot;Slide 31&quot;/&gt;&lt;property id=&quot;20307&quot; value=&quot;296&quot;/&gt;&lt;/object&gt;&lt;object type=&quot;3&quot; unique_id=&quot;37732&quot;&gt;&lt;property id=&quot;20148&quot; value=&quot;5&quot;/&gt;&lt;property id=&quot;20300&quot; value=&quot;Slide 32&quot;/&gt;&lt;property id=&quot;20307&quot; value=&quot;297&quot;/&gt;&lt;/object&gt;&lt;object type=&quot;3&quot; unique_id=&quot;37733&quot;&gt;&lt;property id=&quot;20148&quot; value=&quot;5&quot;/&gt;&lt;property id=&quot;20300&quot; value=&quot;Slide 33&quot;/&gt;&lt;property id=&quot;20307&quot; value=&quot;298&quot;/&gt;&lt;/object&gt;&lt;/object&gt;&lt;object type=&quot;8&quot; unique_id=&quot;13064&quot;&gt;&lt;/object&gt;&lt;/object&gt;&lt;/database&gt;"/>
  <p:tag name="ISPRING_SCORM_RATE_QUIZZES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7.087"/>
  <p:tag name="TIMING" val="|47.477|3.869"/>
  <p:tag name="ISPRING_CUSTOM_TIMING_USED" val="1"/>
  <p:tag name="GENSWF_SLIDE_UID" val="{86F53AAA-E6C0-4196-A59F-3FEF83EE124F}:266"/>
  <p:tag name="ISPRING_SLIDE_ID_2" val="{E5061565-F350-47E3-BD34-D4754960E46B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5.996"/>
  <p:tag name="TIMING" val="|49.318|2.652"/>
  <p:tag name="ISPRING_CUSTOM_TIMING_USED" val="1"/>
  <p:tag name="GENSWF_SLIDE_UID" val="{121A8A07-BA73-4949-8857-04461ADDA94C}:267"/>
  <p:tag name="ISPRING_SLIDE_ID_2" val="{A1812746-6764-449E-907C-48A2354703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867"/>
  <p:tag name="ISPRING_CUSTOM_TIMING_USED" val="1"/>
  <p:tag name="GENSWF_SLIDE_UID" val="{39DD64B9-63F2-490F-BBEF-8DB810B932F4}:268"/>
  <p:tag name="ISPRING_SLIDE_ID_2" val="{98F89A3F-7CBF-4B34-9BC1-6403727342AC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12BAB481-131B-4669-9071-4AAFB5F3F7C8}:269"/>
  <p:tag name="ISPRING_SLIDE_ID_2" val="{765A9A83-7686-4ED0-A058-ECD64F9A139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415"/>
  <p:tag name="TIMING" val="|1.733"/>
  <p:tag name="GENSWF_SLIDE_UID" val="{A9B043BA-C65C-4BD0-B677-2F98A1553046}:271"/>
  <p:tag name="ISPRING_SLIDE_ID_2" val="{6F38B4EC-7CB2-41E1-9DBB-D7AE40F6592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0C6130-EF39-419B-A539-544E8B83E005}&quot;/&gt;&lt;isInvalidForFieldText val=&quot;0&quot;/&gt;&lt;Image&gt;&lt;filename val=&quot;C:\Users\HP\AppData\Local\Temp\PR\data\asimages\{D50C6130-EF39-419B-A539-544E8B83E005}.png&quot;/&gt;&lt;left val=&quot;0&quot;/&gt;&lt;top val=&quot;1&quot;/&gt;&lt;width val=&quot;716&quot;/&gt;&lt;height val=&quot;538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535"/>
  <p:tag name="TIMING" val="|2.328"/>
  <p:tag name="GENSWF_SLIDE_UID" val="{92A5DC82-95E5-40D0-B62B-AE4CDA86F16B}:272"/>
  <p:tag name="ISPRING_SLIDE_ID_2" val="{7D1B24D4-C515-4C42-B082-3C2CD9EAF94A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201"/>
  <p:tag name="GENSWF_SLIDE_UID" val="{66CC4D6E-9208-4F78-9DC6-E124C950688E}:273"/>
  <p:tag name="ISPRING_SLIDE_ID_2" val="{72CE0939-D86D-43A3-85FE-F9A396F9B16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792"/>
  <p:tag name="TIMING" val="|0.433"/>
  <p:tag name="GENSWF_SLIDE_UID" val="{779F324B-9FF5-4766-A981-C4EAA4B25AC5}:275"/>
  <p:tag name="ISPRING_SLIDE_ID_2" val="{BF9207E0-4824-4A31-86FC-70F74CB6290F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6A98A24-DD0A-4698-91C7-67E82BBD4D82}:274"/>
  <p:tag name="GENSWF_ADVANCE_TIME" val="23.006"/>
  <p:tag name="ISPRING_SLIDE_ID_2" val="{3FB33B5A-AD68-4543-A941-C4AD2CCB153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  <p:tag name="ISPRING_CUSTOM_TIMING_USED" val="1"/>
  <p:tag name="GENSWF_ADVANCE_TIME" val="35.477"/>
  <p:tag name="TIMING" val="|1.126|4.909|10.094|11.752"/>
  <p:tag name="GENSWF_SLIDE_UID" val="{0C8865CB-8287-49F0-9825-1C16029C0FB9}:257"/>
  <p:tag name="ISPRING_SLIDE_ID_2" val="{D0BFEE4D-B666-4675-A737-A604E4CE475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330"/>
  <p:tag name="GENSWF_SLIDE_UID" val="{2D332011-A08A-40B8-8A39-95F675775347}:276"/>
  <p:tag name="ISPRING_SLIDE_ID_2" val="{AF6634F3-34BC-4611-A84C-083848BFC96F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892"/>
  <p:tag name="GENSWF_SLIDE_UID" val="{36F30FBC-2507-4589-9298-C66D3F8C5A36}:277"/>
  <p:tag name="ISPRING_SLIDE_ID_2" val="{241A75EE-F834-4900-ABB3-89F65FB27A3B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373"/>
  <p:tag name="TIMING" val="|1.166|9.869|10.566"/>
  <p:tag name="GENSWF_SLIDE_UID" val="{A1F1061B-B42C-4F78-815C-ED1541CC652A}:279"/>
  <p:tag name="ISPRING_SLIDE_ID_2" val="{09561394-F760-484D-8773-4E6B4098595C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391"/>
  <p:tag name="TIMING" val="|0.001|2"/>
  <p:tag name="ISPRING_CUSTOM_TIMING_USED" val="1"/>
  <p:tag name="GENSWF_SLIDE_UID" val="{7B41D5B9-9043-4AD2-AA31-6EAC8AD244F6}:288"/>
  <p:tag name="ISPRING_SLIDE_ID_2" val="{7480CA65-B08B-46F6-8B79-27FADC75554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01"/>
  <p:tag name="TIMING" val="|0.001|2|2"/>
  <p:tag name="ISPRING_CUSTOM_TIMING_USED" val="1"/>
  <p:tag name="GENSWF_SLIDE_UID" val="{37CCE51F-36DD-47BA-AB98-03CA86C40F77}:284"/>
  <p:tag name="ISPRING_SLIDE_ID_2" val="{7F4A686B-6325-4A8C-BCD7-5DB6EB7C6059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F5AAA1-258D-4F59-B3AF-E961BA9A30E4}&quot;/&gt;&lt;isInvalidForFieldText val=&quot;0&quot;/&gt;&lt;Image&gt;&lt;filename val=&quot;C:\Users\HP\AppData\Local\Temp\PR\data\asimages\{E7F5AAA1-258D-4F59-B3AF-E961BA9A30E4}_1.png&quot;/&gt;&lt;left val=&quot;81&quot;/&gt;&lt;top val=&quot;30&quot;/&gt;&lt;width val=&quot;649&quot;/&gt;&lt;height val=&quot;64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29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967"/>
  <p:tag name="TIMING" val="|4.92|2.89|2.459|2.092|1.524|2.504"/>
  <p:tag name="ISPRING_SLIDE_ID_2" val="{2D46E391-6ACC-49CA-9129-008837556F28}"/>
  <p:tag name="GENSWF_SLIDE_UID" val="{9CFCAE19-9436-4B68-91E2-9C95CF98DC3D}:29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626"/>
  <p:tag name="TIMING" val="|2.164|2.297|1.819|1.824|1.574|2.251"/>
  <p:tag name="ISPRING_SLIDE_ID_2" val="{B34B256F-B762-48E1-B547-2E13E959E196}"/>
  <p:tag name="GENSWF_SLIDE_UID" val="{AC18A2F2-899C-4449-BF2D-6F9055E55CB9}:29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269E42C-B03F-4F28-B578-D77D75EB6748}"/>
  <p:tag name="GENSWF_ADVANCE_TIME" val="29.226"/>
  <p:tag name="TIMING" val="|1.412|2.124|1.742|1.476|1.383|1.691"/>
  <p:tag name="GENSWF_SLIDE_UID" val="{E70773A1-7DE0-49C4-9236-321256B1E89F}:2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0.PNG&quot;/&gt;"/>
  <p:tag name="GENSWF_ADVANCE_TIME" val="21.470"/>
  <p:tag name="TIMING" val="|0.001|0.5|0.5|2|1|0.5"/>
  <p:tag name="ISPRING_CUSTOM_TIMING_USED" val="1"/>
  <p:tag name="GENSWF_SLIDE_UID" val="{5594B012-B31F-44FA-A61F-02EB645BD90D}:287"/>
  <p:tag name="ISPRING_SLIDE_ID_2" val="{C987C660-958D-4F3A-822E-2D2E625E90D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845060D-0EA7-490D-B462-22A71A25EA92}&quot;/&gt;&lt;isInvalidForFieldText val=&quot;0&quot;/&gt;&lt;Image&gt;&lt;filename val=&quot;C:\Users\XUANTH~1\AppData\Local\Temp\PR\data\asimages\{0845060D-0EA7-490D-B462-22A71A25EA92}.png&quot;/&gt;&lt;left val=&quot;0&quot;/&gt;&lt;top val=&quot;0&quot;/&gt;&lt;width val=&quot;720&quot;/&gt;&lt;height val=&quot;537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0.384"/>
  <p:tag name="ISPRING_CUSTOM_TIMING_USED" val="1"/>
  <p:tag name="TIMING" val="|8.994"/>
  <p:tag name="GENSWF_SLIDE_UID" val="{71DB3AB2-CBA3-4C4B-B075-B12FF8C9F5D9}:260"/>
  <p:tag name="ISPRING_SLIDE_ID_2" val="{4C7600CC-4D6F-4D34-AE3A-83184C68326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3.270"/>
  <p:tag name="TIMING" val="|0.001|1.6|232.84"/>
  <p:tag name="ISPRING_CUSTOM_TIMING_USED" val="1"/>
  <p:tag name="GENSWF_SLIDE_UID" val="{609A9088-3F83-4892-A3C8-B35325AD6A8F}:261"/>
  <p:tag name="ISPRING_SLIDE_ID_2" val="{8B1D38F5-9692-4232-91CD-FAE97F522B3F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25"/>
  <p:tag name="ISPRING_CUSTOM_TIMING_USED" val="1"/>
  <p:tag name="GENSWF_SLIDE_UID" val="{C04B6285-7AE2-489E-A961-120631D941BC}:263"/>
  <p:tag name="ISPRING_SLIDE_ID_2" val="{11F0B207-511A-4153-9B25-A0BB2E29875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526"/>
  <p:tag name="ISPRING_CUSTOM_TIMING_USED" val="1"/>
  <p:tag name="GENSWF_SLIDE_UID" val="{D7CFFCC8-F04F-4432-A323-E25E3E118BC1}:264"/>
  <p:tag name="ISPRING_SLIDE_ID_2" val="{45CE32A4-C577-4948-936B-150C2E61A27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1.201"/>
  <p:tag name="TIMING" val="|17.287"/>
  <p:tag name="ISPRING_CUSTOM_TIMING_USED" val="1"/>
  <p:tag name="GENSWF_SLIDE_UID" val="{183DFB33-B55A-41A5-8B0C-0B1AC68194DD}:265"/>
  <p:tag name="ISPRING_SLIDE_ID_2" val="{2382CEF8-4508-4CDB-BAF4-F050C20938F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411</Words>
  <Application>Microsoft Office PowerPoint</Application>
  <PresentationFormat>Trình chiếu Trên màn hình (4:3)</PresentationFormat>
  <Paragraphs>82</Paragraphs>
  <Slides>24</Slides>
  <Notes>24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Bản trình bày PowerPoint</vt:lpstr>
      <vt:lpstr>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TRUYENBACOGAI</dc:title>
  <dc:creator>HP</dc:creator>
  <cp:lastModifiedBy>Viet Pham Quoc</cp:lastModifiedBy>
  <cp:revision>203</cp:revision>
  <dcterms:created xsi:type="dcterms:W3CDTF">2021-01-17T12:32:22Z</dcterms:created>
  <dcterms:modified xsi:type="dcterms:W3CDTF">2023-04-21T11:25:00Z</dcterms:modified>
</cp:coreProperties>
</file>