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6" r:id="rId3"/>
    <p:sldId id="256" r:id="rId4"/>
    <p:sldId id="257" r:id="rId5"/>
    <p:sldId id="267" r:id="rId6"/>
    <p:sldId id="258" r:id="rId7"/>
    <p:sldId id="261" r:id="rId8"/>
    <p:sldId id="260" r:id="rId9"/>
    <p:sldId id="279" r:id="rId10"/>
    <p:sldId id="262" r:id="rId11"/>
    <p:sldId id="269" r:id="rId12"/>
    <p:sldId id="271" r:id="rId13"/>
    <p:sldId id="273" r:id="rId14"/>
    <p:sldId id="275" r:id="rId15"/>
    <p:sldId id="263" r:id="rId16"/>
    <p:sldId id="264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1618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B5A452-C360-4C2D-A797-C7D00908E78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191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6924C4-0DE5-4D0C-83E3-77B910C6A2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440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B97C7-41A6-4729-A896-B53000F9EA8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937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DD5A70-71B2-46E1-B05C-AB903FA7BB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631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FF0BC8-61CB-4CC8-BD11-79B463C4DD1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02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69C5D-9145-494A-BB5A-4FF60433F8C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0438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AB68C-264A-42E9-A097-78C206D20B3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677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67B82-79D8-4575-983B-C95BF25B1E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165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47292-EAF6-4248-A43C-29B2C995244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894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68CDD-7C3E-4548-B843-7B54B69D392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1635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A840D5-CF4A-417E-927E-F65C9AAB17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2083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41FCCA6-DBC1-4E24-BCFE-86F86626BE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513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5097F-ACE8-491B-A8F8-E38CE44953C5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5BAB55-FD16-4063-85A0-CA8B8F68E05B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936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nhac%20thieu%20nhi%203-4%20tuoi\Em%20Tap%20Lai%20O%20To%20-%20Nhac%20Thieu%20Nhi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100000">
              <a:srgbClr val="00FF00">
                <a:gamma/>
                <a:tint val="19216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228600" y="304800"/>
            <a:ext cx="8534400" cy="33416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.VnTime"/>
            </a:endParaRPr>
          </a:p>
        </p:txBody>
      </p:sp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1219200" y="1143000"/>
            <a:ext cx="6781800" cy="1231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798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381000" y="3039496"/>
            <a:ext cx="85344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EE1B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EE1B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E1B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VĐÂN: “EM ĐI QUA NGÃ TƯ ĐƯỜNG PHỐ”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GV: Vũ Thị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Thanh</a:t>
            </a:r>
          </a:p>
        </p:txBody>
      </p:sp>
      <p:sp>
        <p:nvSpPr>
          <p:cNvPr id="2058" name="WordArt 10"/>
          <p:cNvSpPr>
            <a:spLocks noChangeArrowheads="1" noChangeShapeType="1" noTextEdit="1"/>
          </p:cNvSpPr>
          <p:nvPr/>
        </p:nvSpPr>
        <p:spPr bwMode="auto">
          <a:xfrm>
            <a:off x="1273556" y="2064544"/>
            <a:ext cx="6879844" cy="620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Lĩnh</a:t>
            </a:r>
            <a:r>
              <a:rPr lang="en-US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 </a:t>
            </a:r>
            <a:r>
              <a:rPr lang="en-US" sz="36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vực</a:t>
            </a:r>
            <a:r>
              <a:rPr lang="en-US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:   </a:t>
            </a:r>
            <a:r>
              <a:rPr lang="en-US" sz="36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Phát</a:t>
            </a:r>
            <a:r>
              <a:rPr lang="en-US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 </a:t>
            </a:r>
            <a:r>
              <a:rPr lang="en-US" sz="36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triển</a:t>
            </a:r>
            <a:r>
              <a:rPr lang="en-US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 TM</a:t>
            </a:r>
          </a:p>
        </p:txBody>
      </p:sp>
      <p:pic>
        <p:nvPicPr>
          <p:cNvPr id="2059" name="Picture 11" descr="24wn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2600"/>
            <a:ext cx="12827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24wn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300" y="5638800"/>
            <a:ext cx="12827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4AA9427-0D13-B6F4-78F8-CDEC62280EAB}"/>
              </a:ext>
            </a:extLst>
          </p:cNvPr>
          <p:cNvSpPr/>
          <p:nvPr/>
        </p:nvSpPr>
        <p:spPr>
          <a:xfrm>
            <a:off x="762000" y="457200"/>
            <a:ext cx="7696200" cy="13279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HỒNG</a:t>
            </a:r>
            <a:endParaRPr lang="en-A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54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  <p:bldP spid="2057" grpId="0"/>
      <p:bldP spid="205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92" name="Picture 1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342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9" name="Picture 5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478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3" name="AutoShape 5" descr="Kết quả hình ảnh cho TRANH BAI HAT ANH PHI CÔN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895" name="AutoShape 7" descr="Kết quả hình ảnh cho TRANH BAI HAT ANH PHI CÔN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5897" name="Picture 9" descr="Kết quả hình ảnh cho TRANH BAI HAT ANH PHI CÔ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429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nhPhiCongOi-BeTrieuVy-242981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89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9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31022khung-anh-xi-tru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57026" cy="6858000"/>
          </a:xfrm>
        </p:spPr>
      </p:pic>
      <p:sp>
        <p:nvSpPr>
          <p:cNvPr id="5" name="Rectangle 4"/>
          <p:cNvSpPr/>
          <p:nvPr/>
        </p:nvSpPr>
        <p:spPr>
          <a:xfrm>
            <a:off x="381000" y="1524000"/>
            <a:ext cx="4572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</a:rPr>
              <a:t>Trò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chơi</a:t>
            </a:r>
            <a:r>
              <a:rPr lang="en-US" sz="6000" b="1" dirty="0">
                <a:solidFill>
                  <a:srgbClr val="FF0000"/>
                </a:solidFill>
              </a:rPr>
              <a:t>:</a:t>
            </a:r>
          </a:p>
          <a:p>
            <a:pPr algn="ctr"/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7" name="Picture 12" descr="Kết quả hình ảnh cho trò chơi ai nhanh hơ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45" y="2370385"/>
            <a:ext cx="4343400" cy="114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D:\phông nền\4fed29e6_3091574d_hinh-nen-de-thuong23_resiz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0" y="14478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4" name="Picture 4" descr="hinh nen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5" name="WordArt 5"/>
          <p:cNvSpPr>
            <a:spLocks noChangeArrowheads="1" noChangeShapeType="1" noTextEdit="1"/>
          </p:cNvSpPr>
          <p:nvPr/>
        </p:nvSpPr>
        <p:spPr bwMode="auto">
          <a:xfrm>
            <a:off x="1524000" y="990600"/>
            <a:ext cx="6248400" cy="27003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/>
                <a:cs typeface="Times New Roman"/>
              </a:rPr>
              <a:t>Giờ học đến đây là hết rồi</a:t>
            </a:r>
            <a:endParaRPr lang="en-US" sz="36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80"/>
              </a:solidFill>
              <a:latin typeface="Times New Roman"/>
              <a:cs typeface="Times New Roman"/>
            </a:endParaRPr>
          </a:p>
        </p:txBody>
      </p:sp>
      <p:sp>
        <p:nvSpPr>
          <p:cNvPr id="102406" name="WordArt 6"/>
          <p:cNvSpPr>
            <a:spLocks noChangeArrowheads="1" noChangeShapeType="1" noTextEdit="1"/>
          </p:cNvSpPr>
          <p:nvPr/>
        </p:nvSpPr>
        <p:spPr bwMode="auto">
          <a:xfrm>
            <a:off x="1352550" y="2819400"/>
            <a:ext cx="6438900" cy="8715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Chúc các bé chăm ngoan học giỏi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2408" name="WordArt 8"/>
          <p:cNvSpPr>
            <a:spLocks noChangeArrowheads="1" noChangeShapeType="1" noTextEdit="1"/>
          </p:cNvSpPr>
          <p:nvPr/>
        </p:nvSpPr>
        <p:spPr bwMode="auto">
          <a:xfrm>
            <a:off x="1752600" y="4800600"/>
            <a:ext cx="5638800" cy="990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3125166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ai-hinh-nen-dep-cho-may-tin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609600"/>
            <a:ext cx="6400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 ĐỘNG ÂM NHẠC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1828800"/>
            <a:ext cx="67818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“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3-4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20-25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Nhung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7" name="Em Tap Lai O To - Nhac Thieu Nh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33400" y="762000"/>
            <a:ext cx="15240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40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31015khung-hinh-ngo-nghinh-tre-th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86000" y="1981200"/>
            <a:ext cx="46482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2060"/>
                </a:solidFill>
              </a:rPr>
              <a:t>Dạy</a:t>
            </a:r>
            <a:r>
              <a:rPr lang="en-US" sz="7200" b="1" u="sng" dirty="0">
                <a:solidFill>
                  <a:srgbClr val="002060"/>
                </a:solidFill>
              </a:rPr>
              <a:t> </a:t>
            </a:r>
            <a:r>
              <a:rPr lang="en-US" sz="7200" b="1" u="sng" dirty="0" err="1">
                <a:solidFill>
                  <a:srgbClr val="002060"/>
                </a:solidFill>
              </a:rPr>
              <a:t>hát</a:t>
            </a:r>
            <a:r>
              <a:rPr lang="en-US" sz="7200" b="1" u="sng" dirty="0">
                <a:solidFill>
                  <a:srgbClr val="002060"/>
                </a:solidFill>
              </a:rPr>
              <a:t>:</a:t>
            </a:r>
            <a:endParaRPr lang="en-US" sz="6600" b="1" u="sng" dirty="0">
              <a:solidFill>
                <a:srgbClr val="002060"/>
              </a:solidFill>
            </a:endParaRPr>
          </a:p>
          <a:p>
            <a:pPr algn="ctr"/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Em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đi</a:t>
            </a:r>
            <a:r>
              <a:rPr lang="en-US" sz="4800" b="1" dirty="0">
                <a:solidFill>
                  <a:srgbClr val="002060"/>
                </a:solidFill>
              </a:rPr>
              <a:t> qua </a:t>
            </a:r>
            <a:r>
              <a:rPr lang="en-US" sz="4800" b="1" dirty="0" err="1">
                <a:solidFill>
                  <a:srgbClr val="002060"/>
                </a:solidFill>
              </a:rPr>
              <a:t>ngã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tư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đường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phố</a:t>
            </a:r>
            <a:endParaRPr lang="en-US" sz="4800" b="1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350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ảnh phương tiện giao thông\DSC07681a~1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038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ảnh phương tiện giao thông\DSC07682a~1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ảnh phương tiện giao thông\DSC07680a~1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31015khung-hinh-ong-mat-troi-de-thuo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09800" y="1524000"/>
            <a:ext cx="5029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FF"/>
                </a:solidFill>
              </a:rPr>
              <a:t>LỚP HÁT</a:t>
            </a:r>
          </a:p>
          <a:p>
            <a:pPr algn="ctr"/>
            <a:r>
              <a:rPr lang="en-US" sz="6000" b="1" dirty="0">
                <a:solidFill>
                  <a:srgbClr val="FF00FF"/>
                </a:solidFill>
              </a:rPr>
              <a:t>TỔ, NHÓM</a:t>
            </a:r>
          </a:p>
          <a:p>
            <a:pPr algn="ctr"/>
            <a:r>
              <a:rPr lang="en-US" sz="6000" b="1" dirty="0">
                <a:solidFill>
                  <a:srgbClr val="FF00FF"/>
                </a:solidFill>
              </a:rPr>
              <a:t>CÁ NHÂN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455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31015khung-hinh-ong-mat-troi-de-thuong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09800" y="1524000"/>
            <a:ext cx="5029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FF"/>
                </a:solidFill>
              </a:rPr>
              <a:t>Nghe</a:t>
            </a:r>
            <a:r>
              <a:rPr lang="en-US" sz="6000" b="1" dirty="0">
                <a:solidFill>
                  <a:srgbClr val="FF00FF"/>
                </a:solidFill>
              </a:rPr>
              <a:t> </a:t>
            </a:r>
            <a:r>
              <a:rPr lang="en-US" sz="6000" b="1" dirty="0" err="1">
                <a:solidFill>
                  <a:srgbClr val="FF00FF"/>
                </a:solidFill>
              </a:rPr>
              <a:t>hát</a:t>
            </a:r>
            <a:r>
              <a:rPr lang="en-US" sz="6000" b="1" dirty="0">
                <a:solidFill>
                  <a:srgbClr val="FF00FF"/>
                </a:solidFill>
              </a:rPr>
              <a:t>: </a:t>
            </a:r>
            <a:r>
              <a:rPr lang="en-US" sz="6000" b="1" dirty="0" err="1">
                <a:solidFill>
                  <a:srgbClr val="FF00FF"/>
                </a:solidFill>
              </a:rPr>
              <a:t>Anh</a:t>
            </a:r>
            <a:r>
              <a:rPr lang="en-US" sz="6000" b="1" dirty="0">
                <a:solidFill>
                  <a:srgbClr val="FF00FF"/>
                </a:solidFill>
              </a:rPr>
              <a:t> phi </a:t>
            </a:r>
            <a:r>
              <a:rPr lang="en-US" sz="6000" b="1" dirty="0" err="1">
                <a:solidFill>
                  <a:srgbClr val="FF00FF"/>
                </a:solidFill>
              </a:rPr>
              <a:t>công</a:t>
            </a:r>
            <a:r>
              <a:rPr lang="en-US" sz="6000" b="1" dirty="0">
                <a:solidFill>
                  <a:srgbClr val="FF00FF"/>
                </a:solidFill>
              </a:rPr>
              <a:t> </a:t>
            </a:r>
            <a:r>
              <a:rPr lang="en-US" sz="6000" b="1" dirty="0" err="1">
                <a:solidFill>
                  <a:srgbClr val="FF00FF"/>
                </a:solidFill>
              </a:rPr>
              <a:t>ơi</a:t>
            </a:r>
            <a:endParaRPr lang="en-US" sz="6000" b="1" dirty="0">
              <a:solidFill>
                <a:srgbClr val="FF00FF"/>
              </a:solidFill>
            </a:endParaRPr>
          </a:p>
          <a:p>
            <a:endParaRPr lang="en-US" dirty="0"/>
          </a:p>
        </p:txBody>
      </p:sp>
      <p:pic>
        <p:nvPicPr>
          <p:cNvPr id="3" name="AnhPhiCongOi-BeTrieuVy-242981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9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139</Words>
  <Application>Microsoft Office PowerPoint</Application>
  <PresentationFormat>On-screen Show (4:3)</PresentationFormat>
  <Paragraphs>22</Paragraphs>
  <Slides>16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.VnTime</vt:lpstr>
      <vt:lpstr>Arial</vt:lpstr>
      <vt:lpstr>Calibri</vt:lpstr>
      <vt:lpstr>Times New Roman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cuu vi</dc:creator>
  <cp:lastModifiedBy>l j</cp:lastModifiedBy>
  <cp:revision>17</cp:revision>
  <dcterms:created xsi:type="dcterms:W3CDTF">2014-03-18T00:28:28Z</dcterms:created>
  <dcterms:modified xsi:type="dcterms:W3CDTF">2025-04-23T21:54:11Z</dcterms:modified>
</cp:coreProperties>
</file>