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367" r:id="rId3"/>
    <p:sldId id="370" r:id="rId4"/>
    <p:sldId id="395" r:id="rId5"/>
    <p:sldId id="389" r:id="rId6"/>
    <p:sldId id="414" r:id="rId7"/>
    <p:sldId id="394" r:id="rId8"/>
    <p:sldId id="413" r:id="rId9"/>
    <p:sldId id="405" r:id="rId10"/>
    <p:sldId id="412" r:id="rId11"/>
    <p:sldId id="407" r:id="rId12"/>
    <p:sldId id="385" r:id="rId13"/>
    <p:sldId id="387" r:id="rId14"/>
    <p:sldId id="388" r:id="rId15"/>
    <p:sldId id="403" r:id="rId16"/>
    <p:sldId id="368" r:id="rId17"/>
    <p:sldId id="408" r:id="rId18"/>
    <p:sldId id="409" r:id="rId19"/>
    <p:sldId id="359" r:id="rId20"/>
    <p:sldId id="396" r:id="rId22"/>
    <p:sldId id="397" r:id="rId23"/>
    <p:sldId id="398" r:id="rId24"/>
    <p:sldId id="399" r:id="rId25"/>
    <p:sldId id="400" r:id="rId26"/>
    <p:sldId id="401" r:id="rId27"/>
    <p:sldId id="402" r:id="rId28"/>
    <p:sldId id="404" r:id="rId29"/>
    <p:sldId id="360" r:id="rId30"/>
    <p:sldId id="411" r:id="rId31"/>
  </p:sldIdLst>
  <p:sldSz cx="9144000" cy="6858000" type="screen4x3"/>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sz="2400" b="0" i="0" u="none" kern="1200" baseline="0">
        <a:solidFill>
          <a:srgbClr val="FF0000"/>
        </a:solidFill>
        <a:latin typeface="Times New Roman" panose="02020603050405020304" pitchFamily="18" charset="0"/>
        <a:ea typeface="+mn-ea"/>
        <a:cs typeface="+mn-cs"/>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rgbClr val="FF0000"/>
        </a:solidFill>
        <a:latin typeface="Times New Roman" panose="02020603050405020304"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rgbClr val="FF0000"/>
        </a:solidFill>
        <a:latin typeface="Times New Roman" panose="02020603050405020304"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rgbClr val="FF0000"/>
        </a:solidFill>
        <a:latin typeface="Times New Roman" panose="02020603050405020304"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rgbClr val="FF0000"/>
        </a:solidFill>
        <a:latin typeface="Times New Roman" panose="02020603050405020304" pitchFamily="18" charset="0"/>
        <a:ea typeface="+mn-ea"/>
        <a:cs typeface="+mn-cs"/>
      </a:defRPr>
    </a:lvl5pPr>
    <a:lvl6pPr marL="2286000" lvl="5" indent="0" algn="l" defTabSz="914400" rtl="0" eaLnBrk="1" fontAlgn="base" latinLnBrk="0" hangingPunct="1">
      <a:lnSpc>
        <a:spcPct val="100000"/>
      </a:lnSpc>
      <a:spcBef>
        <a:spcPct val="0"/>
      </a:spcBef>
      <a:spcAft>
        <a:spcPct val="0"/>
      </a:spcAft>
      <a:buNone/>
      <a:defRPr sz="2400" b="0" i="0" u="none" kern="1200" baseline="0">
        <a:solidFill>
          <a:srgbClr val="FF0000"/>
        </a:solidFill>
        <a:latin typeface="Times New Roman" panose="02020603050405020304" pitchFamily="18" charset="0"/>
        <a:ea typeface="+mn-ea"/>
        <a:cs typeface="+mn-cs"/>
      </a:defRPr>
    </a:lvl6pPr>
    <a:lvl7pPr marL="2743200" lvl="6" indent="0" algn="l" defTabSz="914400" rtl="0" eaLnBrk="1" fontAlgn="base" latinLnBrk="0" hangingPunct="1">
      <a:lnSpc>
        <a:spcPct val="100000"/>
      </a:lnSpc>
      <a:spcBef>
        <a:spcPct val="0"/>
      </a:spcBef>
      <a:spcAft>
        <a:spcPct val="0"/>
      </a:spcAft>
      <a:buNone/>
      <a:defRPr sz="2400" b="0" i="0" u="none" kern="1200" baseline="0">
        <a:solidFill>
          <a:srgbClr val="FF0000"/>
        </a:solidFill>
        <a:latin typeface="Times New Roman" panose="02020603050405020304" pitchFamily="18" charset="0"/>
        <a:ea typeface="+mn-ea"/>
        <a:cs typeface="+mn-cs"/>
      </a:defRPr>
    </a:lvl7pPr>
    <a:lvl8pPr marL="3200400" lvl="7" indent="0" algn="l" defTabSz="914400" rtl="0" eaLnBrk="1" fontAlgn="base" latinLnBrk="0" hangingPunct="1">
      <a:lnSpc>
        <a:spcPct val="100000"/>
      </a:lnSpc>
      <a:spcBef>
        <a:spcPct val="0"/>
      </a:spcBef>
      <a:spcAft>
        <a:spcPct val="0"/>
      </a:spcAft>
      <a:buNone/>
      <a:defRPr sz="2400" b="0" i="0" u="none" kern="1200" baseline="0">
        <a:solidFill>
          <a:srgbClr val="FF0000"/>
        </a:solidFill>
        <a:latin typeface="Times New Roman" panose="02020603050405020304" pitchFamily="18" charset="0"/>
        <a:ea typeface="+mn-ea"/>
        <a:cs typeface="+mn-cs"/>
      </a:defRPr>
    </a:lvl8pPr>
    <a:lvl9pPr marL="3657600" lvl="8" indent="0" algn="l" defTabSz="914400" rtl="0" eaLnBrk="1" fontAlgn="base" latinLnBrk="0" hangingPunct="1">
      <a:lnSpc>
        <a:spcPct val="100000"/>
      </a:lnSpc>
      <a:spcBef>
        <a:spcPct val="0"/>
      </a:spcBef>
      <a:spcAft>
        <a:spcPct val="0"/>
      </a:spcAft>
      <a:buNone/>
      <a:defRPr sz="2400" b="0" i="0" u="none" kern="1200" baseline="0">
        <a:solidFill>
          <a:srgbClr val="FF0000"/>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FFCCCC"/>
    <a:srgbClr val="800000"/>
    <a:srgbClr val="3333CC"/>
    <a:srgbClr val="6600FF"/>
    <a:srgbClr val="FF66CC"/>
    <a:srgbClr val="D60093"/>
    <a:srgbClr val="FF0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427"/>
    <p:restoredTop sz="94660"/>
  </p:normalViewPr>
  <p:slideViewPr>
    <p:cSldViewPr showGuides="1">
      <p:cViewPr>
        <p:scale>
          <a:sx n="50" d="100"/>
          <a:sy n="50" d="100"/>
        </p:scale>
        <p:origin x="-2040" y="-49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notesMaster" Target="notesMasters/notesMaster1.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819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a:solidFill>
                  <a:schemeClr val="tx1"/>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19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a:solidFill>
                  <a:schemeClr val="tx1"/>
                </a:solidFill>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0724" name="Rectangle 4"/>
          <p:cNvSpPr>
            <a:spLocks noRo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Click to edit Master text styles</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Second level</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Third level</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Fourth level</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Fifth level</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819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a:solidFill>
                  <a:schemeClr val="tx1"/>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
            <a:pPr lvl="0" algn="r" eaLnBrk="1" hangingPunct="1">
              <a:buNone/>
            </a:pPr>
            <a:fld id="{9A0DB2DC-4C9A-4742-B13C-FB6460FD3503}" type="slidenum">
              <a:rPr lang="en-US" sz="1200" dirty="0">
                <a:solidFill>
                  <a:schemeClr val="tx1"/>
                </a:solidFill>
                <a:latin typeface="Arial" panose="020B0604020202020204" pitchFamily="34" charset="0"/>
              </a:rPr>
            </a:fld>
            <a:endParaRPr lang="en-US" sz="1200" dirty="0">
              <a:solidFill>
                <a:schemeClr val="tx1"/>
              </a:solidFill>
              <a:latin typeface="Arial" panose="020B060402020202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sz="1200" dirty="0">
                <a:solidFill>
                  <a:schemeClr val="tx1"/>
                </a:solidFill>
                <a:latin typeface="Arial" panose="020B0604020202020204" pitchFamily="34" charset="0"/>
              </a:rPr>
            </a:fld>
            <a:endParaRPr lang="en-US" sz="1200" dirty="0">
              <a:solidFill>
                <a:schemeClr val="tx1"/>
              </a:solidFill>
              <a:latin typeface="Arial" panose="020B0604020202020204" pitchFamily="34" charset="0"/>
            </a:endParaRPr>
          </a:p>
        </p:txBody>
      </p:sp>
      <p:sp>
        <p:nvSpPr>
          <p:cNvPr id="31747" name="Rectangle 2"/>
          <p:cNvSpPr>
            <a:spLocks noRot="1" noTextEdit="1"/>
          </p:cNvSpPr>
          <p:nvPr>
            <p:ph type="sldImg"/>
          </p:nvPr>
        </p:nvSpPr>
        <p:spPr>
          <a:ln/>
        </p:spPr>
      </p:sp>
      <p:sp>
        <p:nvSpPr>
          <p:cNvPr id="31748" name="Rectangle 3"/>
          <p:cNvSpPr>
            <a:spLocks noGrp="1"/>
          </p:cNvSpPr>
          <p:nvPr>
            <p:ph type="body" idx="1"/>
          </p:nvPr>
        </p:nvSpPr>
        <p:spPr>
          <a:ln/>
        </p:spPr>
        <p:txBody>
          <a:bodyPr wrap="square" lIns="91440" tIns="45720" rIns="91440" bIns="45720" anchor="t" anchorCtr="0"/>
          <a:p>
            <a:pPr lvl="0" eaLnBrk="1" hangingPunct="1"/>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sz="1200" dirty="0">
                <a:solidFill>
                  <a:schemeClr val="tx1"/>
                </a:solidFill>
                <a:latin typeface="Arial" panose="020B0604020202020204" pitchFamily="34" charset="0"/>
              </a:rPr>
            </a:fld>
            <a:endParaRPr lang="en-US" sz="1200" dirty="0">
              <a:solidFill>
                <a:schemeClr val="tx1"/>
              </a:solidFill>
              <a:latin typeface="Arial" panose="020B0604020202020204" pitchFamily="34" charset="0"/>
            </a:endParaRPr>
          </a:p>
        </p:txBody>
      </p:sp>
      <p:sp>
        <p:nvSpPr>
          <p:cNvPr id="32771" name="Rectangle 2"/>
          <p:cNvSpPr>
            <a:spLocks noRot="1" noTextEdit="1"/>
          </p:cNvSpPr>
          <p:nvPr>
            <p:ph type="sldImg"/>
          </p:nvPr>
        </p:nvSpPr>
        <p:spPr>
          <a:ln/>
        </p:spPr>
      </p:sp>
      <p:sp>
        <p:nvSpPr>
          <p:cNvPr id="32772" name="Rectangle 3"/>
          <p:cNvSpPr>
            <a:spLocks noGrp="1"/>
          </p:cNvSpPr>
          <p:nvPr>
            <p:ph type="body" idx="1"/>
          </p:nvPr>
        </p:nvSpPr>
        <p:spPr>
          <a:ln/>
        </p:spPr>
        <p:txBody>
          <a:bodyPr wrap="square" lIns="91440" tIns="45720" rIns="91440" bIns="45720" anchor="t" anchorCtr="0"/>
          <a:p>
            <a:pPr lvl="0" eaLnBrk="1" hangingPunct="1"/>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lvl="0" eaLnBrk="1" hangingPunct="1">
              <a:buNone/>
            </a:pPr>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lvl="0" eaLnBrk="1" hangingPunct="1">
              <a:buNone/>
            </a:pPr>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p>
            <a:pPr lvl="0"/>
            <a:r>
              <a:rPr dirty="0"/>
              <a:t>Click to edit Master title style</a:t>
            </a:r>
            <a:endParaRPr dirty="0"/>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p>
            <a:pPr lvl="0"/>
            <a:r>
              <a:rPr dirty="0"/>
              <a:t>Click to edit Master text styles</a:t>
            </a:r>
            <a:endParaRPr dirty="0"/>
          </a:p>
          <a:p>
            <a:pPr lvl="1"/>
            <a:r>
              <a:rPr dirty="0"/>
              <a:t>Second level</a:t>
            </a:r>
            <a:endParaRPr dirty="0"/>
          </a:p>
          <a:p>
            <a:pPr lvl="2"/>
            <a:r>
              <a:rPr dirty="0"/>
              <a:t>Third level</a:t>
            </a:r>
            <a:endParaRPr dirty="0"/>
          </a:p>
          <a:p>
            <a:pPr lvl="3"/>
            <a:r>
              <a:rPr dirty="0"/>
              <a:t>Fourth level</a:t>
            </a:r>
            <a:endParaRPr dirty="0"/>
          </a:p>
          <a:p>
            <a:pPr lvl="4"/>
            <a:r>
              <a:rPr dirty="0"/>
              <a:t>Fifth level</a:t>
            </a:r>
            <a:endParaRPr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solidFill>
                  <a:schemeClr val="tx1"/>
                </a:solidFill>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solidFill>
                  <a:schemeClr val="tx1"/>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solidFill>
                  <a:schemeClr val="tx1"/>
                </a:solidFill>
                <a:latin typeface="Arial" panose="020B0604020202020204" pitchFamily="34" charset="0"/>
              </a:defRPr>
            </a:lvl1pPr>
          </a:lstStyle>
          <a:p>
            <a:pPr lvl="0" eaLnBrk="1" hangingPunct="1">
              <a:buNone/>
            </a:pPr>
            <a:fld id="{9A0DB2DC-4C9A-4742-B13C-FB6460FD3503}" type="slidenum">
              <a:rPr lang="en-US" dirty="0"/>
            </a:fld>
            <a:endParaRPr lang="en-US"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wmf"/><Relationship Id="rId4" Type="http://schemas.openxmlformats.org/officeDocument/2006/relationships/image" Target="../media/image4.GIF"/><Relationship Id="rId3" Type="http://schemas.openxmlformats.org/officeDocument/2006/relationships/image" Target="../media/image3.wmf"/><Relationship Id="rId2" Type="http://schemas.openxmlformats.org/officeDocument/2006/relationships/image" Target="../media/image2.GIF"/><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4.jpeg"/><Relationship Id="rId1" Type="http://schemas.openxmlformats.org/officeDocument/2006/relationships/image" Target="../media/image23.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25.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11.png"/><Relationship Id="rId6" Type="http://schemas.microsoft.com/office/2007/relationships/media" Target="file:///C:\Users\NGUYENHA\Downloads\Do%20Dung%20Be%20Yeu%20-%20Thieu%20Nhi.mp3" TargetMode="External"/><Relationship Id="rId5" Type="http://schemas.openxmlformats.org/officeDocument/2006/relationships/audio" Target="file:///C:\Users\NGUYENHA\Downloads\Do%20Dung%20Be%20Yeu%20-%20Thieu%20Nhi.mp3" TargetMode="External"/><Relationship Id="rId4" Type="http://schemas.openxmlformats.org/officeDocument/2006/relationships/image" Target="../media/image10.jpeg"/><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jpeg"/></Relationships>
</file>

<file path=ppt/slides/_rels/slide27.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2.xml"/><Relationship Id="rId7" Type="http://schemas.openxmlformats.org/officeDocument/2006/relationships/image" Target="../media/image34.png"/><Relationship Id="rId6" Type="http://schemas.microsoft.com/office/2007/relationships/media" Target="file:///C:\Users\NGUYENHA\Downloads\NiemVuiGiaDinh-NhatNguyet-2429259.mp3" TargetMode="External"/><Relationship Id="rId5" Type="http://schemas.openxmlformats.org/officeDocument/2006/relationships/audio" Target="file:///C:\Users\NGUYENHA\Downloads\NiemVuiGiaDinh-NhatNguyet-2429259.mp3" TargetMode="External"/><Relationship Id="rId4" Type="http://schemas.openxmlformats.org/officeDocument/2006/relationships/image" Target="../media/image33.png"/><Relationship Id="rId3" Type="http://schemas.microsoft.com/office/2007/relationships/media" Target="file:///C:\Users\NGUYENHA\Downloads\CaNhaThuongNhau-XuanMai_rc8r.mp3" TargetMode="External"/><Relationship Id="rId2" Type="http://schemas.openxmlformats.org/officeDocument/2006/relationships/audio" Target="file:///C:\Users\NGUYENHA\Downloads\CaNhaThuongNhau-XuanMai_rc8r.mp3" TargetMode="External"/><Relationship Id="rId1" Type="http://schemas.openxmlformats.org/officeDocument/2006/relationships/image" Target="../media/image25.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5.GIF"/></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6.jpeg"/><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1.png"/><Relationship Id="rId3" Type="http://schemas.microsoft.com/office/2007/relationships/media" Target="file:///C:\Users\NGUYENHA\Downloads\Qu&#7923;nh%20Trang%20&#8211;%20Nha&#768;%20Cu&#777;a%20T&#244;i%20(1).mp3" TargetMode="External"/><Relationship Id="rId2" Type="http://schemas.openxmlformats.org/officeDocument/2006/relationships/audio" Target="file:///C:\Users\NGUYENHA\Downloads\Qu&#7923;nh%20Trang%20&#8211;%20Nha&#768;%20Cu&#777;a%20T&#244;i%20(1).mp3" TargetMode="External"/><Relationship Id="rId1"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50" name="Picture 2"/>
          <p:cNvPicPr>
            <a:picLocks noChangeAspect="1"/>
          </p:cNvPicPr>
          <p:nvPr/>
        </p:nvPicPr>
        <p:blipFill>
          <a:blip r:embed="rId1"/>
          <a:stretch>
            <a:fillRect/>
          </a:stretch>
        </p:blipFill>
        <p:spPr>
          <a:xfrm>
            <a:off x="0" y="-76200"/>
            <a:ext cx="9144000" cy="6934200"/>
          </a:xfrm>
          <a:prstGeom prst="rect">
            <a:avLst/>
          </a:prstGeom>
          <a:noFill/>
          <a:ln w="9525" cap="flat" cmpd="sng">
            <a:solidFill>
              <a:schemeClr val="accent2"/>
            </a:solidFill>
            <a:prstDash val="solid"/>
            <a:miter/>
            <a:headEnd type="none" w="med" len="med"/>
            <a:tailEnd type="none" w="med" len="med"/>
          </a:ln>
        </p:spPr>
      </p:pic>
      <p:pic>
        <p:nvPicPr>
          <p:cNvPr id="2051" name="Picture 3" descr="cuctinhyeu"/>
          <p:cNvPicPr>
            <a:picLocks noChangeAspect="1"/>
          </p:cNvPicPr>
          <p:nvPr/>
        </p:nvPicPr>
        <p:blipFill>
          <a:blip r:embed="rId2"/>
          <a:stretch>
            <a:fillRect/>
          </a:stretch>
        </p:blipFill>
        <p:spPr>
          <a:xfrm>
            <a:off x="0" y="3886200"/>
            <a:ext cx="434975" cy="2971800"/>
          </a:xfrm>
          <a:prstGeom prst="rect">
            <a:avLst/>
          </a:prstGeom>
          <a:noFill/>
          <a:ln w="9525">
            <a:noFill/>
          </a:ln>
        </p:spPr>
      </p:pic>
      <p:pic>
        <p:nvPicPr>
          <p:cNvPr id="2052" name="Picture 4" descr="cuctinhyeu"/>
          <p:cNvPicPr>
            <a:picLocks noChangeAspect="1"/>
          </p:cNvPicPr>
          <p:nvPr/>
        </p:nvPicPr>
        <p:blipFill>
          <a:blip r:embed="rId2"/>
          <a:stretch>
            <a:fillRect/>
          </a:stretch>
        </p:blipFill>
        <p:spPr>
          <a:xfrm>
            <a:off x="0" y="1143000"/>
            <a:ext cx="434975" cy="2971800"/>
          </a:xfrm>
          <a:prstGeom prst="rect">
            <a:avLst/>
          </a:prstGeom>
          <a:noFill/>
          <a:ln w="9525">
            <a:noFill/>
          </a:ln>
        </p:spPr>
      </p:pic>
      <p:pic>
        <p:nvPicPr>
          <p:cNvPr id="2053" name="Picture 5" descr="cuctinhyeu"/>
          <p:cNvPicPr>
            <a:picLocks noChangeAspect="1"/>
          </p:cNvPicPr>
          <p:nvPr/>
        </p:nvPicPr>
        <p:blipFill>
          <a:blip r:embed="rId2"/>
          <a:stretch>
            <a:fillRect/>
          </a:stretch>
        </p:blipFill>
        <p:spPr>
          <a:xfrm>
            <a:off x="8709025" y="762000"/>
            <a:ext cx="434975" cy="2971800"/>
          </a:xfrm>
          <a:prstGeom prst="rect">
            <a:avLst/>
          </a:prstGeom>
          <a:noFill/>
          <a:ln w="9525">
            <a:noFill/>
          </a:ln>
        </p:spPr>
      </p:pic>
      <p:pic>
        <p:nvPicPr>
          <p:cNvPr id="2054" name="Picture 6" descr="cuctinhyeu"/>
          <p:cNvPicPr>
            <a:picLocks noChangeAspect="1"/>
          </p:cNvPicPr>
          <p:nvPr/>
        </p:nvPicPr>
        <p:blipFill>
          <a:blip r:embed="rId2"/>
          <a:stretch>
            <a:fillRect/>
          </a:stretch>
        </p:blipFill>
        <p:spPr>
          <a:xfrm>
            <a:off x="708025" y="3886200"/>
            <a:ext cx="434975" cy="2971800"/>
          </a:xfrm>
          <a:prstGeom prst="rect">
            <a:avLst/>
          </a:prstGeom>
          <a:noFill/>
          <a:ln w="9525">
            <a:noFill/>
          </a:ln>
        </p:spPr>
      </p:pic>
      <p:pic>
        <p:nvPicPr>
          <p:cNvPr id="2055" name="Picture 7" descr="cuctinhyeu"/>
          <p:cNvPicPr>
            <a:picLocks noChangeAspect="1"/>
          </p:cNvPicPr>
          <p:nvPr/>
        </p:nvPicPr>
        <p:blipFill>
          <a:blip r:embed="rId2"/>
          <a:stretch>
            <a:fillRect/>
          </a:stretch>
        </p:blipFill>
        <p:spPr>
          <a:xfrm>
            <a:off x="8054975" y="3886200"/>
            <a:ext cx="436563" cy="2971800"/>
          </a:xfrm>
          <a:prstGeom prst="rect">
            <a:avLst/>
          </a:prstGeom>
          <a:noFill/>
          <a:ln w="9525">
            <a:noFill/>
          </a:ln>
        </p:spPr>
      </p:pic>
      <p:pic>
        <p:nvPicPr>
          <p:cNvPr id="2056" name="Picture 8" descr="cuctinhyeu"/>
          <p:cNvPicPr>
            <a:picLocks noChangeAspect="1"/>
          </p:cNvPicPr>
          <p:nvPr/>
        </p:nvPicPr>
        <p:blipFill>
          <a:blip r:embed="rId2"/>
          <a:stretch>
            <a:fillRect/>
          </a:stretch>
        </p:blipFill>
        <p:spPr>
          <a:xfrm>
            <a:off x="8709025" y="3886200"/>
            <a:ext cx="434975" cy="2971800"/>
          </a:xfrm>
          <a:prstGeom prst="rect">
            <a:avLst/>
          </a:prstGeom>
          <a:noFill/>
          <a:ln w="9525">
            <a:noFill/>
          </a:ln>
        </p:spPr>
      </p:pic>
      <p:pic>
        <p:nvPicPr>
          <p:cNvPr id="132105" name="Picture 9" descr="Firewrk8"/>
          <p:cNvPicPr>
            <a:picLocks noChangeAspect="1"/>
          </p:cNvPicPr>
          <p:nvPr/>
        </p:nvPicPr>
        <p:blipFill>
          <a:blip r:embed="rId3"/>
          <a:stretch>
            <a:fillRect/>
          </a:stretch>
        </p:blipFill>
        <p:spPr>
          <a:xfrm>
            <a:off x="558800" y="1270000"/>
            <a:ext cx="1252538" cy="1427163"/>
          </a:xfrm>
          <a:prstGeom prst="rect">
            <a:avLst/>
          </a:prstGeom>
          <a:noFill/>
          <a:ln w="9525">
            <a:noFill/>
          </a:ln>
        </p:spPr>
      </p:pic>
      <p:grpSp>
        <p:nvGrpSpPr>
          <p:cNvPr id="132106" name="Group 10"/>
          <p:cNvGrpSpPr/>
          <p:nvPr/>
        </p:nvGrpSpPr>
        <p:grpSpPr>
          <a:xfrm>
            <a:off x="2692400" y="-381000"/>
            <a:ext cx="3155950" cy="1257300"/>
            <a:chOff x="1992" y="960"/>
            <a:chExt cx="1200" cy="600"/>
          </a:xfrm>
        </p:grpSpPr>
        <p:pic>
          <p:nvPicPr>
            <p:cNvPr id="2076" name="Picture 11" descr="HOAVAN~1"/>
            <p:cNvPicPr>
              <a:picLocks noChangeAspect="1"/>
            </p:cNvPicPr>
            <p:nvPr/>
          </p:nvPicPr>
          <p:blipFill>
            <a:blip r:embed="rId4"/>
            <a:stretch>
              <a:fillRect/>
            </a:stretch>
          </p:blipFill>
          <p:spPr>
            <a:xfrm>
              <a:off x="1992" y="960"/>
              <a:ext cx="600" cy="600"/>
            </a:xfrm>
            <a:prstGeom prst="rect">
              <a:avLst/>
            </a:prstGeom>
            <a:noFill/>
            <a:ln w="9525">
              <a:noFill/>
            </a:ln>
          </p:spPr>
        </p:pic>
        <p:pic>
          <p:nvPicPr>
            <p:cNvPr id="2077" name="Picture 12" descr="HOAVAN~1"/>
            <p:cNvPicPr>
              <a:picLocks noChangeAspect="1"/>
            </p:cNvPicPr>
            <p:nvPr/>
          </p:nvPicPr>
          <p:blipFill>
            <a:blip r:embed="rId4"/>
            <a:stretch>
              <a:fillRect/>
            </a:stretch>
          </p:blipFill>
          <p:spPr>
            <a:xfrm>
              <a:off x="2304" y="960"/>
              <a:ext cx="600" cy="600"/>
            </a:xfrm>
            <a:prstGeom prst="rect">
              <a:avLst/>
            </a:prstGeom>
            <a:noFill/>
            <a:ln w="9525">
              <a:noFill/>
            </a:ln>
          </p:spPr>
        </p:pic>
        <p:pic>
          <p:nvPicPr>
            <p:cNvPr id="2078" name="Picture 13" descr="HOAVAN~1"/>
            <p:cNvPicPr>
              <a:picLocks noChangeAspect="1"/>
            </p:cNvPicPr>
            <p:nvPr/>
          </p:nvPicPr>
          <p:blipFill>
            <a:blip r:embed="rId4"/>
            <a:stretch>
              <a:fillRect/>
            </a:stretch>
          </p:blipFill>
          <p:spPr>
            <a:xfrm>
              <a:off x="2592" y="960"/>
              <a:ext cx="600" cy="600"/>
            </a:xfrm>
            <a:prstGeom prst="rect">
              <a:avLst/>
            </a:prstGeom>
            <a:noFill/>
            <a:ln w="9525">
              <a:noFill/>
            </a:ln>
          </p:spPr>
        </p:pic>
      </p:grpSp>
      <p:pic>
        <p:nvPicPr>
          <p:cNvPr id="132110" name="Picture 14" descr="Firewrk8"/>
          <p:cNvPicPr>
            <a:picLocks noChangeAspect="1"/>
          </p:cNvPicPr>
          <p:nvPr/>
        </p:nvPicPr>
        <p:blipFill>
          <a:blip r:embed="rId3"/>
          <a:stretch>
            <a:fillRect/>
          </a:stretch>
        </p:blipFill>
        <p:spPr>
          <a:xfrm>
            <a:off x="7416800" y="1206500"/>
            <a:ext cx="1252538" cy="1447800"/>
          </a:xfrm>
          <a:prstGeom prst="rect">
            <a:avLst/>
          </a:prstGeom>
          <a:noFill/>
          <a:ln w="9525">
            <a:noFill/>
          </a:ln>
        </p:spPr>
      </p:pic>
      <p:pic>
        <p:nvPicPr>
          <p:cNvPr id="132111" name="Picture 15" descr="Firewrk8"/>
          <p:cNvPicPr>
            <a:picLocks noChangeAspect="1"/>
          </p:cNvPicPr>
          <p:nvPr/>
        </p:nvPicPr>
        <p:blipFill>
          <a:blip r:embed="rId3"/>
          <a:stretch>
            <a:fillRect/>
          </a:stretch>
        </p:blipFill>
        <p:spPr>
          <a:xfrm>
            <a:off x="7891463" y="5207000"/>
            <a:ext cx="1252537" cy="1447800"/>
          </a:xfrm>
          <a:prstGeom prst="rect">
            <a:avLst/>
          </a:prstGeom>
          <a:noFill/>
          <a:ln w="9525">
            <a:noFill/>
          </a:ln>
        </p:spPr>
      </p:pic>
      <p:pic>
        <p:nvPicPr>
          <p:cNvPr id="132112" name="Picture 16" descr="Firewrk8"/>
          <p:cNvPicPr>
            <a:picLocks noChangeAspect="1"/>
          </p:cNvPicPr>
          <p:nvPr/>
        </p:nvPicPr>
        <p:blipFill>
          <a:blip r:embed="rId3"/>
          <a:stretch>
            <a:fillRect/>
          </a:stretch>
        </p:blipFill>
        <p:spPr>
          <a:xfrm>
            <a:off x="0" y="5181600"/>
            <a:ext cx="1219200" cy="1409700"/>
          </a:xfrm>
          <a:prstGeom prst="rect">
            <a:avLst/>
          </a:prstGeom>
          <a:noFill/>
          <a:ln w="9525">
            <a:noFill/>
          </a:ln>
        </p:spPr>
      </p:pic>
      <p:grpSp>
        <p:nvGrpSpPr>
          <p:cNvPr id="2062" name="Group 17"/>
          <p:cNvGrpSpPr/>
          <p:nvPr/>
        </p:nvGrpSpPr>
        <p:grpSpPr>
          <a:xfrm>
            <a:off x="2590800" y="444500"/>
            <a:ext cx="3155950" cy="1257300"/>
            <a:chOff x="1992" y="960"/>
            <a:chExt cx="1200" cy="600"/>
          </a:xfrm>
        </p:grpSpPr>
        <p:pic>
          <p:nvPicPr>
            <p:cNvPr id="2073" name="Picture 18" descr="HOAVAN~1"/>
            <p:cNvPicPr>
              <a:picLocks noChangeAspect="1"/>
            </p:cNvPicPr>
            <p:nvPr/>
          </p:nvPicPr>
          <p:blipFill>
            <a:blip r:embed="rId4"/>
            <a:stretch>
              <a:fillRect/>
            </a:stretch>
          </p:blipFill>
          <p:spPr>
            <a:xfrm>
              <a:off x="1992" y="960"/>
              <a:ext cx="600" cy="600"/>
            </a:xfrm>
            <a:prstGeom prst="rect">
              <a:avLst/>
            </a:prstGeom>
            <a:noFill/>
            <a:ln w="9525">
              <a:noFill/>
            </a:ln>
          </p:spPr>
        </p:pic>
        <p:pic>
          <p:nvPicPr>
            <p:cNvPr id="2074" name="Picture 19" descr="HOAVAN~1"/>
            <p:cNvPicPr>
              <a:picLocks noChangeAspect="1"/>
            </p:cNvPicPr>
            <p:nvPr/>
          </p:nvPicPr>
          <p:blipFill>
            <a:blip r:embed="rId4"/>
            <a:stretch>
              <a:fillRect/>
            </a:stretch>
          </p:blipFill>
          <p:spPr>
            <a:xfrm>
              <a:off x="2304" y="960"/>
              <a:ext cx="600" cy="600"/>
            </a:xfrm>
            <a:prstGeom prst="rect">
              <a:avLst/>
            </a:prstGeom>
            <a:noFill/>
            <a:ln w="9525">
              <a:noFill/>
            </a:ln>
          </p:spPr>
        </p:pic>
        <p:pic>
          <p:nvPicPr>
            <p:cNvPr id="2075" name="Picture 20" descr="HOAVAN~1"/>
            <p:cNvPicPr>
              <a:picLocks noChangeAspect="1"/>
            </p:cNvPicPr>
            <p:nvPr/>
          </p:nvPicPr>
          <p:blipFill>
            <a:blip r:embed="rId4"/>
            <a:stretch>
              <a:fillRect/>
            </a:stretch>
          </p:blipFill>
          <p:spPr>
            <a:xfrm>
              <a:off x="2592" y="960"/>
              <a:ext cx="600" cy="600"/>
            </a:xfrm>
            <a:prstGeom prst="rect">
              <a:avLst/>
            </a:prstGeom>
            <a:noFill/>
            <a:ln w="9525">
              <a:noFill/>
            </a:ln>
          </p:spPr>
        </p:pic>
      </p:grpSp>
      <p:pic>
        <p:nvPicPr>
          <p:cNvPr id="132117" name="Picture 21" descr="Firewrk5"/>
          <p:cNvPicPr>
            <a:picLocks noChangeAspect="1"/>
          </p:cNvPicPr>
          <p:nvPr/>
        </p:nvPicPr>
        <p:blipFill>
          <a:blip r:embed="rId5"/>
          <a:stretch>
            <a:fillRect/>
          </a:stretch>
        </p:blipFill>
        <p:spPr>
          <a:xfrm>
            <a:off x="254000" y="3619500"/>
            <a:ext cx="1168400" cy="939800"/>
          </a:xfrm>
          <a:prstGeom prst="rect">
            <a:avLst/>
          </a:prstGeom>
          <a:noFill/>
          <a:ln w="9525">
            <a:noFill/>
          </a:ln>
        </p:spPr>
      </p:pic>
      <p:pic>
        <p:nvPicPr>
          <p:cNvPr id="132118" name="Picture 22" descr="Firewrk5"/>
          <p:cNvPicPr>
            <a:picLocks noChangeAspect="1"/>
          </p:cNvPicPr>
          <p:nvPr/>
        </p:nvPicPr>
        <p:blipFill>
          <a:blip r:embed="rId5"/>
          <a:stretch>
            <a:fillRect/>
          </a:stretch>
        </p:blipFill>
        <p:spPr>
          <a:xfrm>
            <a:off x="7721600" y="3556000"/>
            <a:ext cx="1168400" cy="939800"/>
          </a:xfrm>
          <a:prstGeom prst="rect">
            <a:avLst/>
          </a:prstGeom>
          <a:noFill/>
          <a:ln w="9525">
            <a:noFill/>
          </a:ln>
        </p:spPr>
      </p:pic>
      <p:pic>
        <p:nvPicPr>
          <p:cNvPr id="132119" name="Picture 23" descr="Firewrk5"/>
          <p:cNvPicPr>
            <a:picLocks noChangeAspect="1"/>
          </p:cNvPicPr>
          <p:nvPr/>
        </p:nvPicPr>
        <p:blipFill>
          <a:blip r:embed="rId5"/>
          <a:stretch>
            <a:fillRect/>
          </a:stretch>
        </p:blipFill>
        <p:spPr>
          <a:xfrm>
            <a:off x="3505200" y="1524000"/>
            <a:ext cx="1168400" cy="939800"/>
          </a:xfrm>
          <a:prstGeom prst="rect">
            <a:avLst/>
          </a:prstGeom>
          <a:noFill/>
          <a:ln w="9525">
            <a:noFill/>
          </a:ln>
        </p:spPr>
      </p:pic>
      <p:sp>
        <p:nvSpPr>
          <p:cNvPr id="2066" name="WordArt 24"/>
          <p:cNvSpPr>
            <a:spLocks noTextEdit="1"/>
          </p:cNvSpPr>
          <p:nvPr/>
        </p:nvSpPr>
        <p:spPr>
          <a:xfrm>
            <a:off x="381000" y="-76200"/>
            <a:ext cx="8229600" cy="1828800"/>
          </a:xfrm>
          <a:prstGeom prst="rect">
            <a:avLst/>
          </a:prstGeom>
        </p:spPr>
        <p:txBody>
          <a:bodyPr wrap="none" fromWordArt="1">
            <a:prstTxWarp prst="textPlain">
              <a:avLst>
                <a:gd name="adj" fmla="val 50000"/>
              </a:avLst>
            </a:prstTxWarp>
            <a:normAutofit/>
          </a:bodyPr>
          <a:p>
            <a:pPr algn="ctr" eaLnBrk="0" hangingPunct="0"/>
            <a:r>
              <a:rPr lang="en-US" sz="4400" b="1">
                <a:ln w="19050" cap="flat" cmpd="sng">
                  <a:solidFill>
                    <a:schemeClr val="accent2"/>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Arial" panose="020B0604020202020204" pitchFamily="34" charset="0"/>
                <a:ea typeface="Arial" panose="020B0604020202020204" pitchFamily="34" charset="0"/>
              </a:rPr>
              <a:t>Chào mừng các cô về dự giờ</a:t>
            </a:r>
            <a:endParaRPr lang="en-US" sz="4400" b="1">
              <a:ln w="19050" cap="flat" cmpd="sng">
                <a:solidFill>
                  <a:schemeClr val="accent2"/>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Arial" panose="020B0604020202020204" pitchFamily="34" charset="0"/>
              <a:ea typeface="Arial" panose="020B0604020202020204" pitchFamily="34" charset="0"/>
            </a:endParaRPr>
          </a:p>
          <a:p>
            <a:pPr algn="ctr" eaLnBrk="0" hangingPunct="0"/>
            <a:r>
              <a:rPr lang="en-US" sz="4400" b="1">
                <a:ln w="19050" cap="flat" cmpd="sng">
                  <a:solidFill>
                    <a:schemeClr val="accent2"/>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Arial" panose="020B0604020202020204" pitchFamily="34" charset="0"/>
                <a:ea typeface="Arial" panose="020B0604020202020204" pitchFamily="34" charset="0"/>
              </a:rPr>
              <a:t>Lớp 3 - 4 tuổi</a:t>
            </a:r>
            <a:endParaRPr lang="en-US" sz="4400" b="1">
              <a:ln w="19050" cap="flat" cmpd="sng">
                <a:solidFill>
                  <a:schemeClr val="accent2"/>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Arial" panose="020B0604020202020204" pitchFamily="34" charset="0"/>
              <a:ea typeface="Arial" panose="020B0604020202020204" pitchFamily="34" charset="0"/>
            </a:endParaRPr>
          </a:p>
        </p:txBody>
      </p:sp>
      <p:pic>
        <p:nvPicPr>
          <p:cNvPr id="2067" name="Picture 25"/>
          <p:cNvPicPr>
            <a:picLocks noChangeAspect="1"/>
          </p:cNvPicPr>
          <p:nvPr/>
        </p:nvPicPr>
        <p:blipFill>
          <a:blip r:embed="rId6"/>
          <a:stretch>
            <a:fillRect/>
          </a:stretch>
        </p:blipFill>
        <p:spPr>
          <a:xfrm>
            <a:off x="4521200" y="3365500"/>
            <a:ext cx="101600" cy="127000"/>
          </a:xfrm>
          <a:prstGeom prst="rect">
            <a:avLst/>
          </a:prstGeom>
          <a:noFill/>
          <a:ln w="9525">
            <a:noFill/>
          </a:ln>
        </p:spPr>
      </p:pic>
      <p:pic>
        <p:nvPicPr>
          <p:cNvPr id="2068" name="Picture 26"/>
          <p:cNvPicPr>
            <a:picLocks noChangeAspect="1"/>
          </p:cNvPicPr>
          <p:nvPr/>
        </p:nvPicPr>
        <p:blipFill>
          <a:blip r:embed="rId6"/>
          <a:stretch>
            <a:fillRect/>
          </a:stretch>
        </p:blipFill>
        <p:spPr>
          <a:xfrm>
            <a:off x="4521200" y="3365500"/>
            <a:ext cx="101600" cy="127000"/>
          </a:xfrm>
          <a:prstGeom prst="rect">
            <a:avLst/>
          </a:prstGeom>
          <a:noFill/>
          <a:ln w="9525">
            <a:noFill/>
          </a:ln>
        </p:spPr>
      </p:pic>
      <p:pic>
        <p:nvPicPr>
          <p:cNvPr id="2069" name="Picture 27"/>
          <p:cNvPicPr>
            <a:picLocks noChangeAspect="1"/>
          </p:cNvPicPr>
          <p:nvPr/>
        </p:nvPicPr>
        <p:blipFill>
          <a:blip r:embed="rId6"/>
          <a:stretch>
            <a:fillRect/>
          </a:stretch>
        </p:blipFill>
        <p:spPr>
          <a:xfrm>
            <a:off x="4521200" y="3365500"/>
            <a:ext cx="101600" cy="127000"/>
          </a:xfrm>
          <a:prstGeom prst="rect">
            <a:avLst/>
          </a:prstGeom>
          <a:noFill/>
          <a:ln w="9525">
            <a:noFill/>
          </a:ln>
        </p:spPr>
      </p:pic>
      <p:sp>
        <p:nvSpPr>
          <p:cNvPr id="2070" name="WordArt 28"/>
          <p:cNvSpPr>
            <a:spLocks noTextEdit="1"/>
          </p:cNvSpPr>
          <p:nvPr/>
        </p:nvSpPr>
        <p:spPr>
          <a:xfrm>
            <a:off x="2514600" y="1371600"/>
            <a:ext cx="3098800" cy="1219200"/>
          </a:xfrm>
          <a:prstGeom prst="rect">
            <a:avLst/>
          </a:prstGeom>
        </p:spPr>
        <p:txBody>
          <a:bodyPr wrap="none" fromWordArt="1">
            <a:prstTxWarp prst="textPlain">
              <a:avLst>
                <a:gd name="adj" fmla="val 50000"/>
              </a:avLst>
            </a:prstTxWarp>
            <a:normAutofit/>
          </a:bodyPr>
          <a:p>
            <a:pPr algn="ctr" eaLnBrk="0" hangingPunct="0"/>
            <a:endParaRPr lang="en-US" sz="3600" b="1">
              <a:ln w="19050" cap="flat" cmpd="sng">
                <a:solidFill>
                  <a:schemeClr val="accent2"/>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Arial" panose="020B0604020202020204" pitchFamily="34" charset="0"/>
              <a:ea typeface="Arial" panose="020B0604020202020204" pitchFamily="34" charset="0"/>
            </a:endParaRPr>
          </a:p>
          <a:p>
            <a:pPr algn="ctr" eaLnBrk="0" hangingPunct="0"/>
            <a:r>
              <a:rPr lang="en-US" sz="3600" b="1">
                <a:ln w="19050" cap="flat" cmpd="sng">
                  <a:solidFill>
                    <a:schemeClr val="accent2"/>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Arial" panose="020B0604020202020204" pitchFamily="34" charset="0"/>
                <a:ea typeface="Arial" panose="020B0604020202020204" pitchFamily="34" charset="0"/>
              </a:rPr>
              <a:t>Khám phá khoa học</a:t>
            </a:r>
            <a:endParaRPr lang="en-US" sz="3600" b="1">
              <a:ln w="19050" cap="flat" cmpd="sng">
                <a:solidFill>
                  <a:schemeClr val="accent2"/>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Arial" panose="020B0604020202020204" pitchFamily="34" charset="0"/>
              <a:ea typeface="Arial" panose="020B0604020202020204" pitchFamily="34" charset="0"/>
            </a:endParaRPr>
          </a:p>
        </p:txBody>
      </p:sp>
      <p:sp>
        <p:nvSpPr>
          <p:cNvPr id="2071" name="WordArt 29"/>
          <p:cNvSpPr>
            <a:spLocks noTextEdit="1"/>
          </p:cNvSpPr>
          <p:nvPr/>
        </p:nvSpPr>
        <p:spPr>
          <a:xfrm>
            <a:off x="533400" y="2514600"/>
            <a:ext cx="7848600" cy="2133600"/>
          </a:xfrm>
          <a:prstGeom prst="rect">
            <a:avLst/>
          </a:prstGeom>
        </p:spPr>
        <p:txBody>
          <a:bodyPr wrap="none" fromWordArt="1">
            <a:prstTxWarp prst="textPlain">
              <a:avLst>
                <a:gd name="adj" fmla="val 50000"/>
              </a:avLst>
            </a:prstTxWarp>
            <a:normAutofit/>
          </a:bodyPr>
          <a:p>
            <a:pPr algn="ctr" eaLnBrk="0" hangingPunct="0"/>
            <a:r>
              <a:rPr lang="en-US" sz="5400" b="1">
                <a:ln w="19050" cap="flat" cmpd="sng">
                  <a:solidFill>
                    <a:srgbClr val="D60093"/>
                  </a:solidFill>
                  <a:prstDash val="solid"/>
                  <a:headEnd type="none" w="med" len="med"/>
                  <a:tailEnd type="none" w="med" len="med"/>
                </a:ln>
                <a:solidFill>
                  <a:srgbClr val="0000CC"/>
                </a:solidFill>
                <a:effectLst>
                  <a:outerShdw dist="35921" dir="2699999" sy="50000" kx="2115830" algn="bl" rotWithShape="0">
                    <a:srgbClr val="C0C0C0">
                      <a:alpha val="79999"/>
                    </a:srgbClr>
                  </a:outerShdw>
                </a:effectLst>
                <a:latin typeface="Arial" panose="020B0604020202020204" pitchFamily="34" charset="0"/>
                <a:ea typeface="Arial" panose="020B0604020202020204" pitchFamily="34" charset="0"/>
              </a:rPr>
              <a:t>Một số đồ dùng gia đình</a:t>
            </a:r>
            <a:endParaRPr lang="en-US" sz="5400" b="1">
              <a:ln w="19050" cap="flat" cmpd="sng">
                <a:solidFill>
                  <a:srgbClr val="D60093"/>
                </a:solidFill>
                <a:prstDash val="solid"/>
                <a:headEnd type="none" w="med" len="med"/>
                <a:tailEnd type="none" w="med" len="med"/>
              </a:ln>
              <a:solidFill>
                <a:srgbClr val="0000CC"/>
              </a:solidFill>
              <a:effectLst>
                <a:outerShdw dist="35921" dir="2699999" sy="50000" kx="2115830" algn="bl" rotWithShape="0">
                  <a:srgbClr val="C0C0C0">
                    <a:alpha val="79999"/>
                  </a:srgbClr>
                </a:outerShdw>
              </a:effectLst>
              <a:latin typeface="Arial" panose="020B0604020202020204" pitchFamily="34" charset="0"/>
              <a:ea typeface="Arial" panose="020B0604020202020204" pitchFamily="34" charset="0"/>
            </a:endParaRPr>
          </a:p>
        </p:txBody>
      </p:sp>
      <p:sp>
        <p:nvSpPr>
          <p:cNvPr id="2072" name="WordArt 30"/>
          <p:cNvSpPr>
            <a:spLocks noTextEdit="1"/>
          </p:cNvSpPr>
          <p:nvPr/>
        </p:nvSpPr>
        <p:spPr>
          <a:xfrm>
            <a:off x="1524000" y="5351463"/>
            <a:ext cx="4724400" cy="823912"/>
          </a:xfrm>
          <a:prstGeom prst="rect">
            <a:avLst/>
          </a:prstGeom>
        </p:spPr>
        <p:txBody>
          <a:bodyPr wrap="none" fromWordArt="1">
            <a:prstTxWarp prst="textPlain">
              <a:avLst>
                <a:gd name="adj" fmla="val 50000"/>
              </a:avLst>
            </a:prstTxWarp>
            <a:normAutofit fontScale="60000"/>
          </a:bodyPr>
          <a:p>
            <a:pPr algn="ctr" eaLnBrk="0" hangingPunct="0"/>
            <a:endParaRPr lang="en-US" sz="3600" b="1">
              <a:ln w="19050" cap="flat" cmpd="sng">
                <a:solidFill>
                  <a:schemeClr val="accent2"/>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Arial" panose="020B0604020202020204" pitchFamily="34" charset="0"/>
              <a:ea typeface="Arial" panose="020B0604020202020204" pitchFamily="34" charset="0"/>
            </a:endParaRPr>
          </a:p>
          <a:p>
            <a:pPr algn="ctr" eaLnBrk="0" hangingPunct="0"/>
            <a:r>
              <a:rPr lang="en-US" sz="3600" b="1">
                <a:ln w="19050" cap="flat" cmpd="sng">
                  <a:solidFill>
                    <a:schemeClr val="accent2"/>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Arial" panose="020B0604020202020204" pitchFamily="34" charset="0"/>
                <a:ea typeface="Arial" panose="020B0604020202020204" pitchFamily="34" charset="0"/>
              </a:rPr>
              <a:t>GV: Nguyễn Thị Hương Giang</a:t>
            </a:r>
            <a:endParaRPr lang="en-US" sz="3600" b="1">
              <a:ln w="19050" cap="flat" cmpd="sng">
                <a:solidFill>
                  <a:schemeClr val="accent2"/>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Arial" panose="020B0604020202020204" pitchFamily="34" charset="0"/>
              <a:ea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repeatCount="indefinite" decel="100000" fill="hold" nodeType="withEffect">
                                  <p:stCondLst>
                                    <p:cond delay="500"/>
                                  </p:stCondLst>
                                  <p:childTnLst>
                                    <p:set>
                                      <p:cBhvr>
                                        <p:cTn id="6" dur="1" fill="hold">
                                          <p:stCondLst>
                                            <p:cond delay="0"/>
                                          </p:stCondLst>
                                        </p:cTn>
                                        <p:tgtEl>
                                          <p:spTgt spid="132105"/>
                                        </p:tgtEl>
                                        <p:attrNameLst>
                                          <p:attrName>style.visibility</p:attrName>
                                        </p:attrNameLst>
                                      </p:cBhvr>
                                      <p:to>
                                        <p:strVal val="visible"/>
                                      </p:to>
                                    </p:set>
                                    <p:anim calcmode="lin" valueType="num">
                                      <p:cBhvr>
                                        <p:cTn id="7" dur="2000" fill="hold"/>
                                        <p:tgtEl>
                                          <p:spTgt spid="132105"/>
                                        </p:tgtEl>
                                        <p:attrNameLst>
                                          <p:attrName>ppt_w</p:attrName>
                                        </p:attrNameLst>
                                      </p:cBhvr>
                                      <p:tavLst>
                                        <p:tav tm="0">
                                          <p:val>
                                            <p:fltVal val="0.000000"/>
                                          </p:val>
                                        </p:tav>
                                        <p:tav tm="100000">
                                          <p:val>
                                            <p:strVal val="#ppt_w"/>
                                          </p:val>
                                        </p:tav>
                                      </p:tavLst>
                                    </p:anim>
                                    <p:anim calcmode="lin" valueType="num">
                                      <p:cBhvr>
                                        <p:cTn id="8" dur="2000" fill="hold"/>
                                        <p:tgtEl>
                                          <p:spTgt spid="132105"/>
                                        </p:tgtEl>
                                        <p:attrNameLst>
                                          <p:attrName>ppt_h</p:attrName>
                                        </p:attrNameLst>
                                      </p:cBhvr>
                                      <p:tavLst>
                                        <p:tav tm="0">
                                          <p:val>
                                            <p:fltVal val="0.000000"/>
                                          </p:val>
                                        </p:tav>
                                        <p:tav tm="100000">
                                          <p:val>
                                            <p:strVal val="#ppt_h"/>
                                          </p:val>
                                        </p:tav>
                                      </p:tavLst>
                                    </p:anim>
                                    <p:anim calcmode="lin" valueType="num">
                                      <p:cBhvr>
                                        <p:cTn id="9" dur="2000" fill="hold"/>
                                        <p:tgtEl>
                                          <p:spTgt spid="132105"/>
                                        </p:tgtEl>
                                        <p:attrNameLst>
                                          <p:attrName>style.rotation</p:attrName>
                                        </p:attrNameLst>
                                      </p:cBhvr>
                                      <p:tavLst>
                                        <p:tav tm="0">
                                          <p:val>
                                            <p:fltVal val="360.000000"/>
                                          </p:val>
                                        </p:tav>
                                        <p:tav tm="100000">
                                          <p:val>
                                            <p:fltVal val="0.000000"/>
                                          </p:val>
                                        </p:tav>
                                      </p:tavLst>
                                    </p:anim>
                                    <p:animEffect transition="in" filter="fade">
                                      <p:cBhvr>
                                        <p:cTn id="10" dur="2000"/>
                                        <p:tgtEl>
                                          <p:spTgt spid="132105"/>
                                        </p:tgtEl>
                                      </p:cBhvr>
                                    </p:animEffect>
                                  </p:childTnLst>
                                </p:cTn>
                              </p:par>
                              <p:par>
                                <p:cTn id="11" presetID="14" presetClass="entr" presetSubtype="10" fill="hold" nodeType="withEffect">
                                  <p:stCondLst>
                                    <p:cond delay="7000"/>
                                  </p:stCondLst>
                                  <p:childTnLst>
                                    <p:set>
                                      <p:cBhvr>
                                        <p:cTn id="12" dur="1" fill="hold">
                                          <p:stCondLst>
                                            <p:cond delay="0"/>
                                          </p:stCondLst>
                                        </p:cTn>
                                        <p:tgtEl>
                                          <p:spTgt spid="132106"/>
                                        </p:tgtEl>
                                        <p:attrNameLst>
                                          <p:attrName>style.visibility</p:attrName>
                                        </p:attrNameLst>
                                      </p:cBhvr>
                                      <p:to>
                                        <p:strVal val="visible"/>
                                      </p:to>
                                    </p:set>
                                    <p:animEffect transition="in" filter="randombar(horizontal)">
                                      <p:cBhvr>
                                        <p:cTn id="13" dur="500"/>
                                        <p:tgtEl>
                                          <p:spTgt spid="132106"/>
                                        </p:tgtEl>
                                      </p:cBhvr>
                                    </p:animEffect>
                                  </p:childTnLst>
                                </p:cTn>
                              </p:par>
                              <p:par>
                                <p:cTn id="14" presetID="49" presetClass="entr" presetSubtype="0" repeatCount="indefinite" decel="100000" fill="hold" nodeType="withEffect">
                                  <p:stCondLst>
                                    <p:cond delay="500"/>
                                  </p:stCondLst>
                                  <p:childTnLst>
                                    <p:set>
                                      <p:cBhvr>
                                        <p:cTn id="15" dur="1" fill="hold">
                                          <p:stCondLst>
                                            <p:cond delay="0"/>
                                          </p:stCondLst>
                                        </p:cTn>
                                        <p:tgtEl>
                                          <p:spTgt spid="132110"/>
                                        </p:tgtEl>
                                        <p:attrNameLst>
                                          <p:attrName>style.visibility</p:attrName>
                                        </p:attrNameLst>
                                      </p:cBhvr>
                                      <p:to>
                                        <p:strVal val="visible"/>
                                      </p:to>
                                    </p:set>
                                    <p:anim calcmode="lin" valueType="num">
                                      <p:cBhvr>
                                        <p:cTn id="16" dur="2000" fill="hold"/>
                                        <p:tgtEl>
                                          <p:spTgt spid="132110"/>
                                        </p:tgtEl>
                                        <p:attrNameLst>
                                          <p:attrName>ppt_w</p:attrName>
                                        </p:attrNameLst>
                                      </p:cBhvr>
                                      <p:tavLst>
                                        <p:tav tm="0">
                                          <p:val>
                                            <p:fltVal val="0.000000"/>
                                          </p:val>
                                        </p:tav>
                                        <p:tav tm="100000">
                                          <p:val>
                                            <p:strVal val="#ppt_w"/>
                                          </p:val>
                                        </p:tav>
                                      </p:tavLst>
                                    </p:anim>
                                    <p:anim calcmode="lin" valueType="num">
                                      <p:cBhvr>
                                        <p:cTn id="17" dur="2000" fill="hold"/>
                                        <p:tgtEl>
                                          <p:spTgt spid="132110"/>
                                        </p:tgtEl>
                                        <p:attrNameLst>
                                          <p:attrName>ppt_h</p:attrName>
                                        </p:attrNameLst>
                                      </p:cBhvr>
                                      <p:tavLst>
                                        <p:tav tm="0">
                                          <p:val>
                                            <p:fltVal val="0.000000"/>
                                          </p:val>
                                        </p:tav>
                                        <p:tav tm="100000">
                                          <p:val>
                                            <p:strVal val="#ppt_h"/>
                                          </p:val>
                                        </p:tav>
                                      </p:tavLst>
                                    </p:anim>
                                    <p:anim calcmode="lin" valueType="num">
                                      <p:cBhvr>
                                        <p:cTn id="18" dur="2000" fill="hold"/>
                                        <p:tgtEl>
                                          <p:spTgt spid="132110"/>
                                        </p:tgtEl>
                                        <p:attrNameLst>
                                          <p:attrName>style.rotation</p:attrName>
                                        </p:attrNameLst>
                                      </p:cBhvr>
                                      <p:tavLst>
                                        <p:tav tm="0">
                                          <p:val>
                                            <p:fltVal val="360.000000"/>
                                          </p:val>
                                        </p:tav>
                                        <p:tav tm="100000">
                                          <p:val>
                                            <p:fltVal val="0.000000"/>
                                          </p:val>
                                        </p:tav>
                                      </p:tavLst>
                                    </p:anim>
                                    <p:animEffect transition="in" filter="fade">
                                      <p:cBhvr>
                                        <p:cTn id="19" dur="2000"/>
                                        <p:tgtEl>
                                          <p:spTgt spid="132110"/>
                                        </p:tgtEl>
                                      </p:cBhvr>
                                    </p:animEffect>
                                  </p:childTnLst>
                                </p:cTn>
                              </p:par>
                              <p:par>
                                <p:cTn id="20" presetID="49" presetClass="entr" presetSubtype="0" repeatCount="indefinite" decel="100000" fill="hold" nodeType="withEffect">
                                  <p:stCondLst>
                                    <p:cond delay="500"/>
                                  </p:stCondLst>
                                  <p:childTnLst>
                                    <p:set>
                                      <p:cBhvr>
                                        <p:cTn id="21" dur="1" fill="hold">
                                          <p:stCondLst>
                                            <p:cond delay="0"/>
                                          </p:stCondLst>
                                        </p:cTn>
                                        <p:tgtEl>
                                          <p:spTgt spid="132111"/>
                                        </p:tgtEl>
                                        <p:attrNameLst>
                                          <p:attrName>style.visibility</p:attrName>
                                        </p:attrNameLst>
                                      </p:cBhvr>
                                      <p:to>
                                        <p:strVal val="visible"/>
                                      </p:to>
                                    </p:set>
                                    <p:anim calcmode="lin" valueType="num">
                                      <p:cBhvr>
                                        <p:cTn id="22" dur="2000" fill="hold"/>
                                        <p:tgtEl>
                                          <p:spTgt spid="132111"/>
                                        </p:tgtEl>
                                        <p:attrNameLst>
                                          <p:attrName>ppt_w</p:attrName>
                                        </p:attrNameLst>
                                      </p:cBhvr>
                                      <p:tavLst>
                                        <p:tav tm="0">
                                          <p:val>
                                            <p:fltVal val="0.000000"/>
                                          </p:val>
                                        </p:tav>
                                        <p:tav tm="100000">
                                          <p:val>
                                            <p:strVal val="#ppt_w"/>
                                          </p:val>
                                        </p:tav>
                                      </p:tavLst>
                                    </p:anim>
                                    <p:anim calcmode="lin" valueType="num">
                                      <p:cBhvr>
                                        <p:cTn id="23" dur="2000" fill="hold"/>
                                        <p:tgtEl>
                                          <p:spTgt spid="132111"/>
                                        </p:tgtEl>
                                        <p:attrNameLst>
                                          <p:attrName>ppt_h</p:attrName>
                                        </p:attrNameLst>
                                      </p:cBhvr>
                                      <p:tavLst>
                                        <p:tav tm="0">
                                          <p:val>
                                            <p:fltVal val="0.000000"/>
                                          </p:val>
                                        </p:tav>
                                        <p:tav tm="100000">
                                          <p:val>
                                            <p:strVal val="#ppt_h"/>
                                          </p:val>
                                        </p:tav>
                                      </p:tavLst>
                                    </p:anim>
                                    <p:anim calcmode="lin" valueType="num">
                                      <p:cBhvr>
                                        <p:cTn id="24" dur="2000" fill="hold"/>
                                        <p:tgtEl>
                                          <p:spTgt spid="132111"/>
                                        </p:tgtEl>
                                        <p:attrNameLst>
                                          <p:attrName>style.rotation</p:attrName>
                                        </p:attrNameLst>
                                      </p:cBhvr>
                                      <p:tavLst>
                                        <p:tav tm="0">
                                          <p:val>
                                            <p:fltVal val="360.000000"/>
                                          </p:val>
                                        </p:tav>
                                        <p:tav tm="100000">
                                          <p:val>
                                            <p:fltVal val="0.000000"/>
                                          </p:val>
                                        </p:tav>
                                      </p:tavLst>
                                    </p:anim>
                                    <p:animEffect transition="in" filter="fade">
                                      <p:cBhvr>
                                        <p:cTn id="25" dur="2000"/>
                                        <p:tgtEl>
                                          <p:spTgt spid="132111"/>
                                        </p:tgtEl>
                                      </p:cBhvr>
                                    </p:animEffect>
                                  </p:childTnLst>
                                </p:cTn>
                              </p:par>
                              <p:par>
                                <p:cTn id="26" presetID="49" presetClass="entr" presetSubtype="0" repeatCount="indefinite" decel="100000" fill="hold" nodeType="withEffect">
                                  <p:stCondLst>
                                    <p:cond delay="500"/>
                                  </p:stCondLst>
                                  <p:childTnLst>
                                    <p:set>
                                      <p:cBhvr>
                                        <p:cTn id="27" dur="1" fill="hold">
                                          <p:stCondLst>
                                            <p:cond delay="0"/>
                                          </p:stCondLst>
                                        </p:cTn>
                                        <p:tgtEl>
                                          <p:spTgt spid="132112"/>
                                        </p:tgtEl>
                                        <p:attrNameLst>
                                          <p:attrName>style.visibility</p:attrName>
                                        </p:attrNameLst>
                                      </p:cBhvr>
                                      <p:to>
                                        <p:strVal val="visible"/>
                                      </p:to>
                                    </p:set>
                                    <p:anim calcmode="lin" valueType="num">
                                      <p:cBhvr>
                                        <p:cTn id="28" dur="2000" fill="hold"/>
                                        <p:tgtEl>
                                          <p:spTgt spid="132112"/>
                                        </p:tgtEl>
                                        <p:attrNameLst>
                                          <p:attrName>ppt_w</p:attrName>
                                        </p:attrNameLst>
                                      </p:cBhvr>
                                      <p:tavLst>
                                        <p:tav tm="0">
                                          <p:val>
                                            <p:fltVal val="0.000000"/>
                                          </p:val>
                                        </p:tav>
                                        <p:tav tm="100000">
                                          <p:val>
                                            <p:strVal val="#ppt_w"/>
                                          </p:val>
                                        </p:tav>
                                      </p:tavLst>
                                    </p:anim>
                                    <p:anim calcmode="lin" valueType="num">
                                      <p:cBhvr>
                                        <p:cTn id="29" dur="2000" fill="hold"/>
                                        <p:tgtEl>
                                          <p:spTgt spid="132112"/>
                                        </p:tgtEl>
                                        <p:attrNameLst>
                                          <p:attrName>ppt_h</p:attrName>
                                        </p:attrNameLst>
                                      </p:cBhvr>
                                      <p:tavLst>
                                        <p:tav tm="0">
                                          <p:val>
                                            <p:fltVal val="0.000000"/>
                                          </p:val>
                                        </p:tav>
                                        <p:tav tm="100000">
                                          <p:val>
                                            <p:strVal val="#ppt_h"/>
                                          </p:val>
                                        </p:tav>
                                      </p:tavLst>
                                    </p:anim>
                                    <p:anim calcmode="lin" valueType="num">
                                      <p:cBhvr>
                                        <p:cTn id="30" dur="2000" fill="hold"/>
                                        <p:tgtEl>
                                          <p:spTgt spid="132112"/>
                                        </p:tgtEl>
                                        <p:attrNameLst>
                                          <p:attrName>style.rotation</p:attrName>
                                        </p:attrNameLst>
                                      </p:cBhvr>
                                      <p:tavLst>
                                        <p:tav tm="0">
                                          <p:val>
                                            <p:fltVal val="360.000000"/>
                                          </p:val>
                                        </p:tav>
                                        <p:tav tm="100000">
                                          <p:val>
                                            <p:fltVal val="0.000000"/>
                                          </p:val>
                                        </p:tav>
                                      </p:tavLst>
                                    </p:anim>
                                    <p:animEffect transition="in" filter="fade">
                                      <p:cBhvr>
                                        <p:cTn id="31" dur="2000"/>
                                        <p:tgtEl>
                                          <p:spTgt spid="132112"/>
                                        </p:tgtEl>
                                      </p:cBhvr>
                                    </p:animEffect>
                                  </p:childTnLst>
                                </p:cTn>
                              </p:par>
                              <p:par>
                                <p:cTn id="32" presetID="23" presetClass="entr" presetSubtype="16" repeatCount="indefinite" fill="hold" nodeType="withEffect">
                                  <p:stCondLst>
                                    <p:cond delay="500"/>
                                  </p:stCondLst>
                                  <p:endCondLst>
                                    <p:cond evt="onNext" delay="0">
                                      <p:tgtEl>
                                        <p:sldTgt/>
                                      </p:tgtEl>
                                    </p:cond>
                                  </p:endCondLst>
                                  <p:childTnLst>
                                    <p:set>
                                      <p:cBhvr>
                                        <p:cTn id="33" dur="1" fill="hold">
                                          <p:stCondLst>
                                            <p:cond delay="0"/>
                                          </p:stCondLst>
                                        </p:cTn>
                                        <p:tgtEl>
                                          <p:spTgt spid="132117"/>
                                        </p:tgtEl>
                                        <p:attrNameLst>
                                          <p:attrName>style.visibility</p:attrName>
                                        </p:attrNameLst>
                                      </p:cBhvr>
                                      <p:to>
                                        <p:strVal val="visible"/>
                                      </p:to>
                                    </p:set>
                                    <p:anim calcmode="lin" valueType="num">
                                      <p:cBhvr>
                                        <p:cTn id="34" dur="3000" fill="hold"/>
                                        <p:tgtEl>
                                          <p:spTgt spid="132117"/>
                                        </p:tgtEl>
                                        <p:attrNameLst>
                                          <p:attrName>ppt_w</p:attrName>
                                        </p:attrNameLst>
                                      </p:cBhvr>
                                      <p:tavLst>
                                        <p:tav tm="0">
                                          <p:val>
                                            <p:fltVal val="0.000000"/>
                                          </p:val>
                                        </p:tav>
                                        <p:tav tm="100000">
                                          <p:val>
                                            <p:strVal val="#ppt_w"/>
                                          </p:val>
                                        </p:tav>
                                      </p:tavLst>
                                    </p:anim>
                                    <p:anim calcmode="lin" valueType="num">
                                      <p:cBhvr>
                                        <p:cTn id="35" dur="3000" fill="hold"/>
                                        <p:tgtEl>
                                          <p:spTgt spid="132117"/>
                                        </p:tgtEl>
                                        <p:attrNameLst>
                                          <p:attrName>ppt_h</p:attrName>
                                        </p:attrNameLst>
                                      </p:cBhvr>
                                      <p:tavLst>
                                        <p:tav tm="0">
                                          <p:val>
                                            <p:fltVal val="0.000000"/>
                                          </p:val>
                                        </p:tav>
                                        <p:tav tm="100000">
                                          <p:val>
                                            <p:strVal val="#ppt_h"/>
                                          </p:val>
                                        </p:tav>
                                      </p:tavLst>
                                    </p:anim>
                                  </p:childTnLst>
                                </p:cTn>
                              </p:par>
                              <p:par>
                                <p:cTn id="36" presetID="23" presetClass="entr" presetSubtype="16" repeatCount="indefinite" fill="hold" nodeType="withEffect">
                                  <p:stCondLst>
                                    <p:cond delay="500"/>
                                  </p:stCondLst>
                                  <p:endCondLst>
                                    <p:cond evt="onNext" delay="0">
                                      <p:tgtEl>
                                        <p:sldTgt/>
                                      </p:tgtEl>
                                    </p:cond>
                                  </p:endCondLst>
                                  <p:childTnLst>
                                    <p:set>
                                      <p:cBhvr>
                                        <p:cTn id="37" dur="1" fill="hold">
                                          <p:stCondLst>
                                            <p:cond delay="0"/>
                                          </p:stCondLst>
                                        </p:cTn>
                                        <p:tgtEl>
                                          <p:spTgt spid="132118"/>
                                        </p:tgtEl>
                                        <p:attrNameLst>
                                          <p:attrName>style.visibility</p:attrName>
                                        </p:attrNameLst>
                                      </p:cBhvr>
                                      <p:to>
                                        <p:strVal val="visible"/>
                                      </p:to>
                                    </p:set>
                                    <p:anim calcmode="lin" valueType="num">
                                      <p:cBhvr>
                                        <p:cTn id="38" dur="3000" fill="hold"/>
                                        <p:tgtEl>
                                          <p:spTgt spid="132118"/>
                                        </p:tgtEl>
                                        <p:attrNameLst>
                                          <p:attrName>ppt_w</p:attrName>
                                        </p:attrNameLst>
                                      </p:cBhvr>
                                      <p:tavLst>
                                        <p:tav tm="0">
                                          <p:val>
                                            <p:fltVal val="0.000000"/>
                                          </p:val>
                                        </p:tav>
                                        <p:tav tm="100000">
                                          <p:val>
                                            <p:strVal val="#ppt_w"/>
                                          </p:val>
                                        </p:tav>
                                      </p:tavLst>
                                    </p:anim>
                                    <p:anim calcmode="lin" valueType="num">
                                      <p:cBhvr>
                                        <p:cTn id="39" dur="3000" fill="hold"/>
                                        <p:tgtEl>
                                          <p:spTgt spid="132118"/>
                                        </p:tgtEl>
                                        <p:attrNameLst>
                                          <p:attrName>ppt_h</p:attrName>
                                        </p:attrNameLst>
                                      </p:cBhvr>
                                      <p:tavLst>
                                        <p:tav tm="0">
                                          <p:val>
                                            <p:fltVal val="0.000000"/>
                                          </p:val>
                                        </p:tav>
                                        <p:tav tm="100000">
                                          <p:val>
                                            <p:strVal val="#ppt_h"/>
                                          </p:val>
                                        </p:tav>
                                      </p:tavLst>
                                    </p:anim>
                                  </p:childTnLst>
                                </p:cTn>
                              </p:par>
                              <p:par>
                                <p:cTn id="40" presetID="23" presetClass="entr" presetSubtype="16" repeatCount="indefinite" fill="hold" nodeType="withEffect">
                                  <p:stCondLst>
                                    <p:cond delay="500"/>
                                  </p:stCondLst>
                                  <p:endCondLst>
                                    <p:cond evt="onNext" delay="0">
                                      <p:tgtEl>
                                        <p:sldTgt/>
                                      </p:tgtEl>
                                    </p:cond>
                                  </p:endCondLst>
                                  <p:childTnLst>
                                    <p:set>
                                      <p:cBhvr>
                                        <p:cTn id="41" dur="1" fill="hold">
                                          <p:stCondLst>
                                            <p:cond delay="0"/>
                                          </p:stCondLst>
                                        </p:cTn>
                                        <p:tgtEl>
                                          <p:spTgt spid="132119"/>
                                        </p:tgtEl>
                                        <p:attrNameLst>
                                          <p:attrName>style.visibility</p:attrName>
                                        </p:attrNameLst>
                                      </p:cBhvr>
                                      <p:to>
                                        <p:strVal val="visible"/>
                                      </p:to>
                                    </p:set>
                                    <p:anim calcmode="lin" valueType="num">
                                      <p:cBhvr>
                                        <p:cTn id="42" dur="3000" fill="hold"/>
                                        <p:tgtEl>
                                          <p:spTgt spid="132119"/>
                                        </p:tgtEl>
                                        <p:attrNameLst>
                                          <p:attrName>ppt_w</p:attrName>
                                        </p:attrNameLst>
                                      </p:cBhvr>
                                      <p:tavLst>
                                        <p:tav tm="0">
                                          <p:val>
                                            <p:fltVal val="0.000000"/>
                                          </p:val>
                                        </p:tav>
                                        <p:tav tm="100000">
                                          <p:val>
                                            <p:strVal val="#ppt_w"/>
                                          </p:val>
                                        </p:tav>
                                      </p:tavLst>
                                    </p:anim>
                                    <p:anim calcmode="lin" valueType="num">
                                      <p:cBhvr>
                                        <p:cTn id="43" dur="3000" fill="hold"/>
                                        <p:tgtEl>
                                          <p:spTgt spid="132119"/>
                                        </p:tgtEl>
                                        <p:attrNameLst>
                                          <p:attrName>ppt_h</p:attrName>
                                        </p:attrNameLst>
                                      </p:cBhvr>
                                      <p:tavLst>
                                        <p:tav tm="0">
                                          <p:val>
                                            <p:fltVal val="0.000000"/>
                                          </p:val>
                                        </p:tav>
                                        <p:tav tm="100000">
                                          <p:val>
                                            <p:strVal val="#ppt_h"/>
                                          </p:val>
                                        </p:tav>
                                      </p:tavLst>
                                    </p:anim>
                                  </p:childTnLst>
                                </p:cTn>
                              </p:par>
                              <p:par>
                                <p:cTn id="44" presetID="35" presetClass="entr" presetSubtype="0" fill="hold" nodeType="withEffect">
                                  <p:stCondLst>
                                    <p:cond delay="0"/>
                                  </p:stCondLst>
                                  <p:childTnLst>
                                    <p:set>
                                      <p:cBhvr>
                                        <p:cTn id="45" dur="1" fill="hold">
                                          <p:stCondLst>
                                            <p:cond delay="0"/>
                                          </p:stCondLst>
                                        </p:cTn>
                                        <p:tgtEl>
                                          <p:spTgt spid="2066"/>
                                        </p:tgtEl>
                                        <p:attrNameLst>
                                          <p:attrName>style.visibility</p:attrName>
                                        </p:attrNameLst>
                                      </p:cBhvr>
                                      <p:to>
                                        <p:strVal val="visible"/>
                                      </p:to>
                                    </p:set>
                                    <p:animEffect transition="in" filter="fade">
                                      <p:cBhvr>
                                        <p:cTn id="46" dur="2000"/>
                                        <p:tgtEl>
                                          <p:spTgt spid="2066"/>
                                        </p:tgtEl>
                                      </p:cBhvr>
                                    </p:animEffect>
                                    <p:anim calcmode="lin" valueType="num">
                                      <p:cBhvr>
                                        <p:cTn id="47" dur="2000" fill="hold"/>
                                        <p:tgtEl>
                                          <p:spTgt spid="2066"/>
                                        </p:tgtEl>
                                        <p:attrNameLst>
                                          <p:attrName>style.rotation</p:attrName>
                                        </p:attrNameLst>
                                      </p:cBhvr>
                                      <p:tavLst>
                                        <p:tav tm="0">
                                          <p:val>
                                            <p:fltVal val="720.000000"/>
                                          </p:val>
                                        </p:tav>
                                        <p:tav tm="100000">
                                          <p:val>
                                            <p:fltVal val="0.000000"/>
                                          </p:val>
                                        </p:tav>
                                      </p:tavLst>
                                    </p:anim>
                                    <p:anim calcmode="lin" valueType="num">
                                      <p:cBhvr>
                                        <p:cTn id="48" dur="2000" fill="hold"/>
                                        <p:tgtEl>
                                          <p:spTgt spid="2066"/>
                                        </p:tgtEl>
                                        <p:attrNameLst>
                                          <p:attrName>ppt_h</p:attrName>
                                        </p:attrNameLst>
                                      </p:cBhvr>
                                      <p:tavLst>
                                        <p:tav tm="0">
                                          <p:val>
                                            <p:fltVal val="0.000000"/>
                                          </p:val>
                                        </p:tav>
                                        <p:tav tm="100000">
                                          <p:val>
                                            <p:strVal val="#ppt_h"/>
                                          </p:val>
                                        </p:tav>
                                      </p:tavLst>
                                    </p:anim>
                                    <p:anim calcmode="lin" valueType="num">
                                      <p:cBhvr>
                                        <p:cTn id="49" dur="2000" fill="hold"/>
                                        <p:tgtEl>
                                          <p:spTgt spid="2066"/>
                                        </p:tgtEl>
                                        <p:attrNameLst>
                                          <p:attrName>ppt_w</p:attrName>
                                        </p:attrNameLst>
                                      </p:cBhvr>
                                      <p:tavLst>
                                        <p:tav tm="0">
                                          <p:val>
                                            <p:fltVal val="0.000000"/>
                                          </p:val>
                                        </p:tav>
                                        <p:tav tm="100000">
                                          <p:val>
                                            <p:strVal val="#ppt_w"/>
                                          </p:val>
                                        </p:tav>
                                      </p:tavLst>
                                    </p:anim>
                                  </p:childTnLst>
                                </p:cTn>
                              </p:par>
                            </p:childTnLst>
                          </p:cTn>
                        </p:par>
                        <p:par>
                          <p:cTn id="50" fill="hold">
                            <p:stCondLst>
                              <p:cond delay="2500"/>
                            </p:stCondLst>
                            <p:childTnLst>
                              <p:par>
                                <p:cTn id="51" presetID="6" presetClass="emph" presetSubtype="0" repeatCount="indefinite" fill="hold" nodeType="afterEffect">
                                  <p:stCondLst>
                                    <p:cond delay="0"/>
                                  </p:stCondLst>
                                  <p:childTnLst>
                                    <p:animScale>
                                      <p:cBhvr>
                                        <p:cTn id="52" dur="3000" fill="hold"/>
                                        <p:tgtEl>
                                          <p:spTgt spid="2066"/>
                                        </p:tgtEl>
                                      </p:cBhvr>
                                      <p:by x="150000" y="150000"/>
                                    </p:animScale>
                                  </p:childTnLst>
                                </p:cTn>
                              </p:par>
                              <p:par>
                                <p:cTn id="53" presetID="35" presetClass="entr" presetSubtype="0" fill="hold" nodeType="withEffect">
                                  <p:stCondLst>
                                    <p:cond delay="0"/>
                                  </p:stCondLst>
                                  <p:childTnLst>
                                    <p:set>
                                      <p:cBhvr>
                                        <p:cTn id="54" dur="1" fill="hold">
                                          <p:stCondLst>
                                            <p:cond delay="0"/>
                                          </p:stCondLst>
                                        </p:cTn>
                                        <p:tgtEl>
                                          <p:spTgt spid="2070"/>
                                        </p:tgtEl>
                                        <p:attrNameLst>
                                          <p:attrName>style.visibility</p:attrName>
                                        </p:attrNameLst>
                                      </p:cBhvr>
                                      <p:to>
                                        <p:strVal val="visible"/>
                                      </p:to>
                                    </p:set>
                                    <p:animEffect transition="in" filter="fade">
                                      <p:cBhvr>
                                        <p:cTn id="55" dur="2000"/>
                                        <p:tgtEl>
                                          <p:spTgt spid="2070"/>
                                        </p:tgtEl>
                                      </p:cBhvr>
                                    </p:animEffect>
                                    <p:anim calcmode="lin" valueType="num">
                                      <p:cBhvr>
                                        <p:cTn id="56" dur="2000" fill="hold"/>
                                        <p:tgtEl>
                                          <p:spTgt spid="2070"/>
                                        </p:tgtEl>
                                        <p:attrNameLst>
                                          <p:attrName>style.rotation</p:attrName>
                                        </p:attrNameLst>
                                      </p:cBhvr>
                                      <p:tavLst>
                                        <p:tav tm="0">
                                          <p:val>
                                            <p:fltVal val="720.000000"/>
                                          </p:val>
                                        </p:tav>
                                        <p:tav tm="100000">
                                          <p:val>
                                            <p:fltVal val="0.000000"/>
                                          </p:val>
                                        </p:tav>
                                      </p:tavLst>
                                    </p:anim>
                                    <p:anim calcmode="lin" valueType="num">
                                      <p:cBhvr>
                                        <p:cTn id="57" dur="2000" fill="hold"/>
                                        <p:tgtEl>
                                          <p:spTgt spid="2070"/>
                                        </p:tgtEl>
                                        <p:attrNameLst>
                                          <p:attrName>ppt_h</p:attrName>
                                        </p:attrNameLst>
                                      </p:cBhvr>
                                      <p:tavLst>
                                        <p:tav tm="0">
                                          <p:val>
                                            <p:fltVal val="0.000000"/>
                                          </p:val>
                                        </p:tav>
                                        <p:tav tm="100000">
                                          <p:val>
                                            <p:strVal val="#ppt_h"/>
                                          </p:val>
                                        </p:tav>
                                      </p:tavLst>
                                    </p:anim>
                                    <p:anim calcmode="lin" valueType="num">
                                      <p:cBhvr>
                                        <p:cTn id="58" dur="2000" fill="hold"/>
                                        <p:tgtEl>
                                          <p:spTgt spid="2070"/>
                                        </p:tgtEl>
                                        <p:attrNameLst>
                                          <p:attrName>ppt_w</p:attrName>
                                        </p:attrNameLst>
                                      </p:cBhvr>
                                      <p:tavLst>
                                        <p:tav tm="0">
                                          <p:val>
                                            <p:fltVal val="0.000000"/>
                                          </p:val>
                                        </p:tav>
                                        <p:tav tm="100000">
                                          <p:val>
                                            <p:strVal val="#ppt_w"/>
                                          </p:val>
                                        </p:tav>
                                      </p:tavLst>
                                    </p:anim>
                                  </p:childTnLst>
                                </p:cTn>
                              </p:par>
                            </p:childTnLst>
                          </p:cTn>
                        </p:par>
                        <p:par>
                          <p:cTn id="59" fill="hold">
                            <p:stCondLst>
                              <p:cond delay="5500"/>
                            </p:stCondLst>
                            <p:childTnLst>
                              <p:par>
                                <p:cTn id="60" presetID="6" presetClass="emph" presetSubtype="0" repeatCount="indefinite" fill="hold" nodeType="afterEffect">
                                  <p:stCondLst>
                                    <p:cond delay="0"/>
                                  </p:stCondLst>
                                  <p:childTnLst>
                                    <p:animScale>
                                      <p:cBhvr>
                                        <p:cTn id="61" dur="3000" fill="hold"/>
                                        <p:tgtEl>
                                          <p:spTgt spid="2070"/>
                                        </p:tgtEl>
                                      </p:cBhvr>
                                      <p:by x="150000" y="150000"/>
                                    </p:animScale>
                                  </p:childTnLst>
                                </p:cTn>
                              </p:par>
                              <p:par>
                                <p:cTn id="62" presetID="35" presetClass="entr" presetSubtype="0" fill="hold" nodeType="withEffect">
                                  <p:stCondLst>
                                    <p:cond delay="0"/>
                                  </p:stCondLst>
                                  <p:childTnLst>
                                    <p:set>
                                      <p:cBhvr>
                                        <p:cTn id="63" dur="1" fill="hold">
                                          <p:stCondLst>
                                            <p:cond delay="0"/>
                                          </p:stCondLst>
                                        </p:cTn>
                                        <p:tgtEl>
                                          <p:spTgt spid="2071"/>
                                        </p:tgtEl>
                                        <p:attrNameLst>
                                          <p:attrName>style.visibility</p:attrName>
                                        </p:attrNameLst>
                                      </p:cBhvr>
                                      <p:to>
                                        <p:strVal val="visible"/>
                                      </p:to>
                                    </p:set>
                                    <p:animEffect transition="in" filter="fade">
                                      <p:cBhvr>
                                        <p:cTn id="64" dur="2000"/>
                                        <p:tgtEl>
                                          <p:spTgt spid="2071"/>
                                        </p:tgtEl>
                                      </p:cBhvr>
                                    </p:animEffect>
                                    <p:anim calcmode="lin" valueType="num">
                                      <p:cBhvr>
                                        <p:cTn id="65" dur="2000" fill="hold"/>
                                        <p:tgtEl>
                                          <p:spTgt spid="2071"/>
                                        </p:tgtEl>
                                        <p:attrNameLst>
                                          <p:attrName>style.rotation</p:attrName>
                                        </p:attrNameLst>
                                      </p:cBhvr>
                                      <p:tavLst>
                                        <p:tav tm="0">
                                          <p:val>
                                            <p:fltVal val="720.000000"/>
                                          </p:val>
                                        </p:tav>
                                        <p:tav tm="100000">
                                          <p:val>
                                            <p:fltVal val="0.000000"/>
                                          </p:val>
                                        </p:tav>
                                      </p:tavLst>
                                    </p:anim>
                                    <p:anim calcmode="lin" valueType="num">
                                      <p:cBhvr>
                                        <p:cTn id="66" dur="2000" fill="hold"/>
                                        <p:tgtEl>
                                          <p:spTgt spid="2071"/>
                                        </p:tgtEl>
                                        <p:attrNameLst>
                                          <p:attrName>ppt_h</p:attrName>
                                        </p:attrNameLst>
                                      </p:cBhvr>
                                      <p:tavLst>
                                        <p:tav tm="0">
                                          <p:val>
                                            <p:fltVal val="0.000000"/>
                                          </p:val>
                                        </p:tav>
                                        <p:tav tm="100000">
                                          <p:val>
                                            <p:strVal val="#ppt_h"/>
                                          </p:val>
                                        </p:tav>
                                      </p:tavLst>
                                    </p:anim>
                                    <p:anim calcmode="lin" valueType="num">
                                      <p:cBhvr>
                                        <p:cTn id="67" dur="2000" fill="hold"/>
                                        <p:tgtEl>
                                          <p:spTgt spid="2071"/>
                                        </p:tgtEl>
                                        <p:attrNameLst>
                                          <p:attrName>ppt_w</p:attrName>
                                        </p:attrNameLst>
                                      </p:cBhvr>
                                      <p:tavLst>
                                        <p:tav tm="0">
                                          <p:val>
                                            <p:fltVal val="0.000000"/>
                                          </p:val>
                                        </p:tav>
                                        <p:tav tm="100000">
                                          <p:val>
                                            <p:strVal val="#ppt_w"/>
                                          </p:val>
                                        </p:tav>
                                      </p:tavLst>
                                    </p:anim>
                                  </p:childTnLst>
                                </p:cTn>
                              </p:par>
                            </p:childTnLst>
                          </p:cTn>
                        </p:par>
                        <p:par>
                          <p:cTn id="68" fill="hold">
                            <p:stCondLst>
                              <p:cond delay="8500"/>
                            </p:stCondLst>
                            <p:childTnLst>
                              <p:par>
                                <p:cTn id="69" presetID="6" presetClass="emph" presetSubtype="0" repeatCount="indefinite" fill="hold" nodeType="afterEffect">
                                  <p:stCondLst>
                                    <p:cond delay="0"/>
                                  </p:stCondLst>
                                  <p:childTnLst>
                                    <p:animScale>
                                      <p:cBhvr>
                                        <p:cTn id="70" dur="3000" fill="hold"/>
                                        <p:tgtEl>
                                          <p:spTgt spid="2071"/>
                                        </p:tgtEl>
                                      </p:cBhvr>
                                      <p:by x="150000" y="150000"/>
                                    </p:animScale>
                                  </p:childTnLst>
                                </p:cTn>
                              </p:par>
                              <p:par>
                                <p:cTn id="71" presetID="35" presetClass="entr" presetSubtype="0" fill="hold" nodeType="withEffect">
                                  <p:stCondLst>
                                    <p:cond delay="0"/>
                                  </p:stCondLst>
                                  <p:childTnLst>
                                    <p:set>
                                      <p:cBhvr>
                                        <p:cTn id="72" dur="1" fill="hold">
                                          <p:stCondLst>
                                            <p:cond delay="0"/>
                                          </p:stCondLst>
                                        </p:cTn>
                                        <p:tgtEl>
                                          <p:spTgt spid="2072"/>
                                        </p:tgtEl>
                                        <p:attrNameLst>
                                          <p:attrName>style.visibility</p:attrName>
                                        </p:attrNameLst>
                                      </p:cBhvr>
                                      <p:to>
                                        <p:strVal val="visible"/>
                                      </p:to>
                                    </p:set>
                                    <p:animEffect transition="in" filter="fade">
                                      <p:cBhvr>
                                        <p:cTn id="73" dur="2000"/>
                                        <p:tgtEl>
                                          <p:spTgt spid="2072"/>
                                        </p:tgtEl>
                                      </p:cBhvr>
                                    </p:animEffect>
                                    <p:anim calcmode="lin" valueType="num">
                                      <p:cBhvr>
                                        <p:cTn id="74" dur="2000" fill="hold"/>
                                        <p:tgtEl>
                                          <p:spTgt spid="2072"/>
                                        </p:tgtEl>
                                        <p:attrNameLst>
                                          <p:attrName>style.rotation</p:attrName>
                                        </p:attrNameLst>
                                      </p:cBhvr>
                                      <p:tavLst>
                                        <p:tav tm="0">
                                          <p:val>
                                            <p:fltVal val="720.000000"/>
                                          </p:val>
                                        </p:tav>
                                        <p:tav tm="100000">
                                          <p:val>
                                            <p:fltVal val="0.000000"/>
                                          </p:val>
                                        </p:tav>
                                      </p:tavLst>
                                    </p:anim>
                                    <p:anim calcmode="lin" valueType="num">
                                      <p:cBhvr>
                                        <p:cTn id="75" dur="2000" fill="hold"/>
                                        <p:tgtEl>
                                          <p:spTgt spid="2072"/>
                                        </p:tgtEl>
                                        <p:attrNameLst>
                                          <p:attrName>ppt_h</p:attrName>
                                        </p:attrNameLst>
                                      </p:cBhvr>
                                      <p:tavLst>
                                        <p:tav tm="0">
                                          <p:val>
                                            <p:fltVal val="0.000000"/>
                                          </p:val>
                                        </p:tav>
                                        <p:tav tm="100000">
                                          <p:val>
                                            <p:strVal val="#ppt_h"/>
                                          </p:val>
                                        </p:tav>
                                      </p:tavLst>
                                    </p:anim>
                                    <p:anim calcmode="lin" valueType="num">
                                      <p:cBhvr>
                                        <p:cTn id="76" dur="2000" fill="hold"/>
                                        <p:tgtEl>
                                          <p:spTgt spid="2072"/>
                                        </p:tgtEl>
                                        <p:attrNameLst>
                                          <p:attrName>ppt_w</p:attrName>
                                        </p:attrNameLst>
                                      </p:cBhvr>
                                      <p:tavLst>
                                        <p:tav tm="0">
                                          <p:val>
                                            <p:fltVal val="0.000000"/>
                                          </p:val>
                                        </p:tav>
                                        <p:tav tm="100000">
                                          <p:val>
                                            <p:strVal val="#ppt_w"/>
                                          </p:val>
                                        </p:tav>
                                      </p:tavLst>
                                    </p:anim>
                                  </p:childTnLst>
                                </p:cTn>
                              </p:par>
                            </p:childTnLst>
                          </p:cTn>
                        </p:par>
                        <p:par>
                          <p:cTn id="77" fill="hold">
                            <p:stCondLst>
                              <p:cond delay="11500"/>
                            </p:stCondLst>
                            <p:childTnLst>
                              <p:par>
                                <p:cTn id="78" presetID="6" presetClass="emph" presetSubtype="0" repeatCount="indefinite" fill="hold" nodeType="afterEffect">
                                  <p:stCondLst>
                                    <p:cond delay="0"/>
                                  </p:stCondLst>
                                  <p:childTnLst>
                                    <p:animScale>
                                      <p:cBhvr>
                                        <p:cTn id="79" dur="3000" fill="hold"/>
                                        <p:tgtEl>
                                          <p:spTgt spid="207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Title 1"/>
          <p:cNvSpPr>
            <a:spLocks noGrp="1"/>
          </p:cNvSpPr>
          <p:nvPr>
            <p:ph type="title"/>
          </p:nvPr>
        </p:nvSpPr>
        <p:spPr>
          <a:ln/>
        </p:spPr>
        <p:txBody>
          <a:bodyPr vert="horz" wrap="square" lIns="91440" tIns="45720" rIns="91440" bIns="45720" anchor="ctr" anchorCtr="0"/>
          <a:p>
            <a:endParaRPr dirty="0"/>
          </a:p>
        </p:txBody>
      </p:sp>
      <p:pic>
        <p:nvPicPr>
          <p:cNvPr id="11267" name="Picture 4" descr="C:\Users\NGUYENHA\Downloads\GIƯƠNG.jpg"/>
          <p:cNvPicPr>
            <a:picLocks noGrp="1" noChangeAspect="1"/>
          </p:cNvPicPr>
          <p:nvPr>
            <p:ph idx="1"/>
          </p:nvPr>
        </p:nvPicPr>
        <p:blipFill>
          <a:blip r:embed="rId1"/>
          <a:srcRect/>
          <a:stretch>
            <a:fillRect/>
          </a:stretch>
        </p:blipFill>
        <p:spPr>
          <a:xfrm>
            <a:off x="0" y="-1600200"/>
            <a:ext cx="9144000" cy="7696200"/>
          </a:xfr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Title 1"/>
          <p:cNvSpPr>
            <a:spLocks noGrp="1"/>
          </p:cNvSpPr>
          <p:nvPr>
            <p:ph type="title"/>
          </p:nvPr>
        </p:nvSpPr>
        <p:spPr>
          <a:ln/>
        </p:spPr>
        <p:txBody>
          <a:bodyPr vert="horz" wrap="square" lIns="91440" tIns="45720" rIns="91440" bIns="45720" anchor="ctr" anchorCtr="0"/>
          <a:p>
            <a:endParaRPr dirty="0"/>
          </a:p>
        </p:txBody>
      </p:sp>
      <p:pic>
        <p:nvPicPr>
          <p:cNvPr id="12291" name="Picture 2" descr="C:\Users\NGUYENHA\Downloads\GHẾ 2.jpg"/>
          <p:cNvPicPr>
            <a:picLocks noGrp="1" noChangeAspect="1"/>
          </p:cNvPicPr>
          <p:nvPr>
            <p:ph idx="1"/>
          </p:nvPr>
        </p:nvPicPr>
        <p:blipFill>
          <a:blip r:embed="rId1"/>
          <a:srcRect/>
          <a:stretch>
            <a:fillRect/>
          </a:stretch>
        </p:blipFill>
        <p:spPr>
          <a:xfrm>
            <a:off x="2286000" y="0"/>
            <a:ext cx="5105400" cy="5886450"/>
          </a:xfrm>
          <a:ln/>
        </p:spPr>
      </p:pic>
      <p:sp>
        <p:nvSpPr>
          <p:cNvPr id="12292" name="TextBox 3"/>
          <p:cNvSpPr txBox="1"/>
          <p:nvPr/>
        </p:nvSpPr>
        <p:spPr>
          <a:xfrm>
            <a:off x="2667000" y="6096000"/>
            <a:ext cx="4038600" cy="830263"/>
          </a:xfrm>
          <a:prstGeom prst="rect">
            <a:avLst/>
          </a:prstGeom>
          <a:noFill/>
          <a:ln w="9525">
            <a:noFill/>
          </a:ln>
        </p:spPr>
        <p:txBody>
          <a:bodyPr>
            <a:spAutoFit/>
          </a:bodyPr>
          <a:p>
            <a:pPr algn="ctr"/>
            <a:r>
              <a:rPr sz="4800" b="1" dirty="0">
                <a:latin typeface="Times New Roman" panose="02020603050405020304" pitchFamily="18" charset="0"/>
              </a:rPr>
              <a:t>CÁI GHẾ</a:t>
            </a:r>
            <a:endParaRPr sz="4800" b="1" dirty="0">
              <a:latin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Title 1"/>
          <p:cNvSpPr>
            <a:spLocks noGrp="1"/>
          </p:cNvSpPr>
          <p:nvPr>
            <p:ph type="title"/>
          </p:nvPr>
        </p:nvSpPr>
        <p:spPr>
          <a:ln/>
        </p:spPr>
        <p:txBody>
          <a:bodyPr vert="horz" wrap="square" lIns="91440" tIns="45720" rIns="91440" bIns="45720" anchor="ctr" anchorCtr="0"/>
          <a:p>
            <a:endParaRPr dirty="0"/>
          </a:p>
        </p:txBody>
      </p:sp>
      <p:sp>
        <p:nvSpPr>
          <p:cNvPr id="13315" name="Content Placeholder 2"/>
          <p:cNvSpPr>
            <a:spLocks noGrp="1"/>
          </p:cNvSpPr>
          <p:nvPr>
            <p:ph idx="1"/>
          </p:nvPr>
        </p:nvSpPr>
        <p:spPr>
          <a:ln/>
        </p:spPr>
        <p:txBody>
          <a:bodyPr vert="horz" wrap="square" lIns="91440" tIns="45720" rIns="91440" bIns="45720" anchor="t" anchorCtr="0"/>
          <a:p>
            <a:r>
              <a:rPr dirty="0"/>
              <a:t>C</a:t>
            </a:r>
            <a:endParaRPr dirty="0"/>
          </a:p>
        </p:txBody>
      </p:sp>
      <p:pic>
        <p:nvPicPr>
          <p:cNvPr id="13316" name="Picture 2" descr="C:\Users\NGUYENHA\Downloads\VÕNG.jpg"/>
          <p:cNvPicPr>
            <a:picLocks noChangeAspect="1"/>
          </p:cNvPicPr>
          <p:nvPr/>
        </p:nvPicPr>
        <p:blipFill>
          <a:blip r:embed="rId1"/>
          <a:stretch>
            <a:fillRect/>
          </a:stretch>
        </p:blipFill>
        <p:spPr>
          <a:xfrm>
            <a:off x="-19050" y="-19050"/>
            <a:ext cx="9163050" cy="5008563"/>
          </a:xfrm>
          <a:prstGeom prst="rect">
            <a:avLst/>
          </a:prstGeom>
          <a:noFill/>
          <a:ln w="9525">
            <a:noFill/>
          </a:ln>
        </p:spPr>
      </p:pic>
      <p:sp>
        <p:nvSpPr>
          <p:cNvPr id="13317" name="TextBox 4"/>
          <p:cNvSpPr txBox="1"/>
          <p:nvPr/>
        </p:nvSpPr>
        <p:spPr>
          <a:xfrm>
            <a:off x="2362200" y="5507038"/>
            <a:ext cx="4648200" cy="831850"/>
          </a:xfrm>
          <a:prstGeom prst="rect">
            <a:avLst/>
          </a:prstGeom>
          <a:noFill/>
          <a:ln w="9525">
            <a:noFill/>
          </a:ln>
        </p:spPr>
        <p:txBody>
          <a:bodyPr>
            <a:spAutoFit/>
          </a:bodyPr>
          <a:p>
            <a:pPr algn="ctr"/>
            <a:r>
              <a:rPr sz="4800" b="1" dirty="0">
                <a:latin typeface="Times New Roman" panose="02020603050405020304" pitchFamily="18" charset="0"/>
              </a:rPr>
              <a:t>CÁI VÕNG</a:t>
            </a:r>
            <a:endParaRPr sz="4800" b="1" dirty="0">
              <a:latin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Title 1"/>
          <p:cNvSpPr>
            <a:spLocks noGrp="1"/>
          </p:cNvSpPr>
          <p:nvPr>
            <p:ph type="title"/>
          </p:nvPr>
        </p:nvSpPr>
        <p:spPr>
          <a:ln/>
        </p:spPr>
        <p:txBody>
          <a:bodyPr vert="horz" wrap="square" lIns="91440" tIns="45720" rIns="91440" bIns="45720" anchor="ctr" anchorCtr="0"/>
          <a:p>
            <a:endParaRPr dirty="0"/>
          </a:p>
        </p:txBody>
      </p:sp>
      <p:sp>
        <p:nvSpPr>
          <p:cNvPr id="14339" name="Content Placeholder 2"/>
          <p:cNvSpPr>
            <a:spLocks noGrp="1"/>
          </p:cNvSpPr>
          <p:nvPr>
            <p:ph idx="1"/>
          </p:nvPr>
        </p:nvSpPr>
        <p:spPr>
          <a:ln/>
        </p:spPr>
        <p:txBody>
          <a:bodyPr vert="horz" wrap="square" lIns="91440" tIns="45720" rIns="91440" bIns="45720" anchor="t" anchorCtr="0"/>
          <a:p>
            <a:endParaRPr dirty="0"/>
          </a:p>
        </p:txBody>
      </p:sp>
      <p:pic>
        <p:nvPicPr>
          <p:cNvPr id="14340" name="Picture 2" descr="C:\Users\NGUYENHA\Downloads\PHẢN.jpg"/>
          <p:cNvPicPr>
            <a:picLocks noChangeAspect="1"/>
          </p:cNvPicPr>
          <p:nvPr/>
        </p:nvPicPr>
        <p:blipFill>
          <a:blip r:embed="rId1"/>
          <a:stretch>
            <a:fillRect/>
          </a:stretch>
        </p:blipFill>
        <p:spPr>
          <a:xfrm>
            <a:off x="76200" y="0"/>
            <a:ext cx="8991600" cy="5543550"/>
          </a:xfrm>
          <a:prstGeom prst="rect">
            <a:avLst/>
          </a:prstGeom>
          <a:noFill/>
          <a:ln w="9525">
            <a:noFill/>
          </a:ln>
        </p:spPr>
      </p:pic>
      <p:sp>
        <p:nvSpPr>
          <p:cNvPr id="14341" name="TextBox 3"/>
          <p:cNvSpPr txBox="1"/>
          <p:nvPr/>
        </p:nvSpPr>
        <p:spPr>
          <a:xfrm>
            <a:off x="2286000" y="5943600"/>
            <a:ext cx="4419600" cy="830263"/>
          </a:xfrm>
          <a:prstGeom prst="rect">
            <a:avLst/>
          </a:prstGeom>
          <a:noFill/>
          <a:ln w="9525">
            <a:noFill/>
          </a:ln>
        </p:spPr>
        <p:txBody>
          <a:bodyPr>
            <a:spAutoFit/>
          </a:bodyPr>
          <a:p>
            <a:pPr algn="ctr"/>
            <a:r>
              <a:rPr sz="4800" b="1" dirty="0">
                <a:latin typeface=".VnTimeH" pitchFamily="34" charset="0"/>
              </a:rPr>
              <a:t>CÁI PHẢN</a:t>
            </a:r>
            <a:endParaRPr sz="4800" b="1" dirty="0">
              <a:latin typeface=".VnTimeH"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Title 1"/>
          <p:cNvSpPr>
            <a:spLocks noGrp="1"/>
          </p:cNvSpPr>
          <p:nvPr>
            <p:ph type="title"/>
          </p:nvPr>
        </p:nvSpPr>
        <p:spPr>
          <a:ln/>
        </p:spPr>
        <p:txBody>
          <a:bodyPr vert="horz" wrap="square" lIns="91440" tIns="45720" rIns="91440" bIns="45720" anchor="ctr" anchorCtr="0"/>
          <a:p>
            <a:br>
              <a:rPr dirty="0"/>
            </a:br>
            <a:r>
              <a:rPr b="1" dirty="0"/>
              <a:t>SO SÁNH </a:t>
            </a:r>
            <a:endParaRPr b="1" dirty="0"/>
          </a:p>
        </p:txBody>
      </p:sp>
      <p:pic>
        <p:nvPicPr>
          <p:cNvPr id="15363" name="Picture 2" descr="C:\Users\NGUYENHA\Downloads\DƯỜNG2.jpg"/>
          <p:cNvPicPr>
            <a:picLocks noGrp="1" noChangeAspect="1"/>
          </p:cNvPicPr>
          <p:nvPr>
            <p:ph idx="1"/>
          </p:nvPr>
        </p:nvPicPr>
        <p:blipFill>
          <a:blip r:embed="rId1"/>
          <a:srcRect/>
          <a:stretch>
            <a:fillRect/>
          </a:stretch>
        </p:blipFill>
        <p:spPr>
          <a:xfrm>
            <a:off x="38100" y="1981200"/>
            <a:ext cx="4305300" cy="4162425"/>
          </a:xfrm>
          <a:ln/>
        </p:spPr>
      </p:pic>
      <p:pic>
        <p:nvPicPr>
          <p:cNvPr id="15364" name="Picture 2" descr="C:\Users\NGUYENHA\Downloads\CÍA LY.jpg"/>
          <p:cNvPicPr>
            <a:picLocks noChangeAspect="1"/>
          </p:cNvPicPr>
          <p:nvPr/>
        </p:nvPicPr>
        <p:blipFill>
          <a:blip r:embed="rId2"/>
          <a:stretch>
            <a:fillRect/>
          </a:stretch>
        </p:blipFill>
        <p:spPr>
          <a:xfrm>
            <a:off x="4343400" y="1581150"/>
            <a:ext cx="4800600" cy="5238750"/>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3" descr="k2"/>
          <p:cNvPicPr>
            <a:picLocks noChangeAspect="1"/>
          </p:cNvPicPr>
          <p:nvPr/>
        </p:nvPicPr>
        <p:blipFill>
          <a:blip r:embed="rId1"/>
          <a:stretch>
            <a:fillRect/>
          </a:stretch>
        </p:blipFill>
        <p:spPr>
          <a:xfrm>
            <a:off x="0" y="0"/>
            <a:ext cx="9144000" cy="6858000"/>
          </a:xfrm>
          <a:prstGeom prst="rect">
            <a:avLst/>
          </a:prstGeom>
          <a:noFill/>
          <a:ln w="9525">
            <a:noFill/>
          </a:ln>
        </p:spPr>
      </p:pic>
      <p:sp>
        <p:nvSpPr>
          <p:cNvPr id="16387" name="TextBox 2"/>
          <p:cNvSpPr txBox="1"/>
          <p:nvPr/>
        </p:nvSpPr>
        <p:spPr>
          <a:xfrm>
            <a:off x="1828800" y="1752600"/>
            <a:ext cx="5257800" cy="708025"/>
          </a:xfrm>
          <a:prstGeom prst="rect">
            <a:avLst/>
          </a:prstGeom>
          <a:noFill/>
          <a:ln w="9525">
            <a:noFill/>
          </a:ln>
        </p:spPr>
        <p:txBody>
          <a:bodyPr>
            <a:spAutoFit/>
          </a:bodyPr>
          <a:p>
            <a:pPr algn="ctr"/>
            <a:r>
              <a:rPr sz="4000" b="1" dirty="0">
                <a:latin typeface="Times New Roman" panose="02020603050405020304" pitchFamily="18" charset="0"/>
              </a:rPr>
              <a:t>GIÁO DỤC TRẺ</a:t>
            </a:r>
            <a:endParaRPr sz="4000" b="1" dirty="0">
              <a:latin typeface="Times New Roman" panose="02020603050405020304" pitchFamily="18" charset="0"/>
            </a:endParaRPr>
          </a:p>
        </p:txBody>
      </p:sp>
      <p:sp>
        <p:nvSpPr>
          <p:cNvPr id="16388" name="TextBox 3"/>
          <p:cNvSpPr txBox="1"/>
          <p:nvPr/>
        </p:nvSpPr>
        <p:spPr>
          <a:xfrm>
            <a:off x="1600200" y="2667000"/>
            <a:ext cx="5791200" cy="2246313"/>
          </a:xfrm>
          <a:prstGeom prst="rect">
            <a:avLst/>
          </a:prstGeom>
          <a:noFill/>
          <a:ln w="9525">
            <a:noFill/>
          </a:ln>
        </p:spPr>
        <p:txBody>
          <a:bodyPr>
            <a:spAutoFit/>
          </a:bodyPr>
          <a:p>
            <a:r>
              <a:rPr sz="2800" dirty="0">
                <a:latin typeface="Times New Roman" panose="02020603050405020304" pitchFamily="18" charset="0"/>
              </a:rPr>
              <a:t>Có một số đồ dùng làm từ sứ, thủy tinh rất dễ vỡ nên khi sử dụng chúng mình cần cẩn thận, giữ dìn sạch sẽ đồ dùng trong gia đình, dùng xong nhớ cất vào nơi quy định nhé</a:t>
            </a:r>
            <a:endParaRPr sz="2800"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10" name="Picture 4" descr="tn34"/>
          <p:cNvPicPr>
            <a:picLocks noChangeAspect="1"/>
          </p:cNvPicPr>
          <p:nvPr/>
        </p:nvPicPr>
        <p:blipFill>
          <a:blip r:embed="rId1"/>
          <a:stretch>
            <a:fillRect/>
          </a:stretch>
        </p:blipFill>
        <p:spPr>
          <a:xfrm>
            <a:off x="0" y="-38100"/>
            <a:ext cx="9144000" cy="6819900"/>
          </a:xfrm>
          <a:prstGeom prst="rect">
            <a:avLst/>
          </a:prstGeom>
          <a:noFill/>
          <a:ln w="9525">
            <a:noFill/>
          </a:ln>
        </p:spPr>
      </p:pic>
      <p:sp>
        <p:nvSpPr>
          <p:cNvPr id="17411" name="TextBox 2"/>
          <p:cNvSpPr txBox="1"/>
          <p:nvPr/>
        </p:nvSpPr>
        <p:spPr>
          <a:xfrm>
            <a:off x="2895600" y="2676525"/>
            <a:ext cx="3581400" cy="922338"/>
          </a:xfrm>
          <a:prstGeom prst="rect">
            <a:avLst/>
          </a:prstGeom>
          <a:noFill/>
          <a:ln w="9525">
            <a:noFill/>
          </a:ln>
        </p:spPr>
        <p:txBody>
          <a:bodyPr>
            <a:spAutoFit/>
          </a:bodyPr>
          <a:p>
            <a:r>
              <a:rPr sz="5400" dirty="0">
                <a:latin typeface="Times New Roman" panose="02020603050405020304" pitchFamily="18" charset="0"/>
              </a:rPr>
              <a:t>MỞ RỘNG</a:t>
            </a:r>
            <a:endParaRPr sz="5400" dirty="0">
              <a:latin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434" name="Picture 2" descr="C:\Users\NGUYENHA\Downloads\ĐỒNG HỒ.jpg"/>
          <p:cNvPicPr>
            <a:picLocks noChangeAspect="1"/>
          </p:cNvPicPr>
          <p:nvPr/>
        </p:nvPicPr>
        <p:blipFill>
          <a:blip r:embed="rId1"/>
          <a:stretch>
            <a:fillRect/>
          </a:stretch>
        </p:blipFill>
        <p:spPr>
          <a:xfrm>
            <a:off x="3276600" y="2247900"/>
            <a:ext cx="2290763" cy="2290763"/>
          </a:xfrm>
          <a:prstGeom prst="rect">
            <a:avLst/>
          </a:prstGeom>
          <a:noFill/>
          <a:ln w="9525">
            <a:noFill/>
          </a:ln>
        </p:spPr>
      </p:pic>
      <p:pic>
        <p:nvPicPr>
          <p:cNvPr id="18435" name="Picture 3" descr="C:\Users\NGUYENHA\Downloads\tải xuống.jpg"/>
          <p:cNvPicPr>
            <a:picLocks noChangeAspect="1"/>
          </p:cNvPicPr>
          <p:nvPr/>
        </p:nvPicPr>
        <p:blipFill>
          <a:blip r:embed="rId2"/>
          <a:stretch>
            <a:fillRect/>
          </a:stretch>
        </p:blipFill>
        <p:spPr>
          <a:xfrm>
            <a:off x="171450" y="0"/>
            <a:ext cx="3181350" cy="2671763"/>
          </a:xfrm>
          <a:prstGeom prst="rect">
            <a:avLst/>
          </a:prstGeom>
          <a:noFill/>
          <a:ln w="9525">
            <a:noFill/>
          </a:ln>
        </p:spPr>
      </p:pic>
      <p:pic>
        <p:nvPicPr>
          <p:cNvPr id="18436" name="Picture 4" descr="C:\Users\NGUYENHA\Downloads\QUẠT.jpg"/>
          <p:cNvPicPr>
            <a:picLocks noChangeAspect="1"/>
          </p:cNvPicPr>
          <p:nvPr/>
        </p:nvPicPr>
        <p:blipFill>
          <a:blip r:embed="rId3"/>
          <a:stretch>
            <a:fillRect/>
          </a:stretch>
        </p:blipFill>
        <p:spPr>
          <a:xfrm>
            <a:off x="152400" y="3962400"/>
            <a:ext cx="2976563" cy="2895600"/>
          </a:xfrm>
          <a:prstGeom prst="rect">
            <a:avLst/>
          </a:prstGeom>
          <a:noFill/>
          <a:ln w="9525">
            <a:noFill/>
          </a:ln>
        </p:spPr>
      </p:pic>
      <p:pic>
        <p:nvPicPr>
          <p:cNvPr id="18437" name="Picture 5" descr="C:\Users\NGUYENHA\Downloads\TỦ LẠNH.jpg"/>
          <p:cNvPicPr>
            <a:picLocks noChangeAspect="1"/>
          </p:cNvPicPr>
          <p:nvPr/>
        </p:nvPicPr>
        <p:blipFill>
          <a:blip r:embed="rId4"/>
          <a:stretch>
            <a:fillRect/>
          </a:stretch>
        </p:blipFill>
        <p:spPr>
          <a:xfrm>
            <a:off x="6148388" y="3724275"/>
            <a:ext cx="2967037" cy="2967038"/>
          </a:xfrm>
          <a:prstGeom prst="rect">
            <a:avLst/>
          </a:prstGeom>
          <a:noFill/>
          <a:ln w="9525">
            <a:noFill/>
          </a:ln>
        </p:spPr>
      </p:pic>
      <p:pic>
        <p:nvPicPr>
          <p:cNvPr id="18438" name="Picture 6" descr="C:\Users\NGUYENHA\Downloads\XE.jpg"/>
          <p:cNvPicPr>
            <a:picLocks noChangeAspect="1"/>
          </p:cNvPicPr>
          <p:nvPr/>
        </p:nvPicPr>
        <p:blipFill>
          <a:blip r:embed="rId5"/>
          <a:stretch>
            <a:fillRect/>
          </a:stretch>
        </p:blipFill>
        <p:spPr>
          <a:xfrm>
            <a:off x="5567363" y="209550"/>
            <a:ext cx="4414837" cy="2570163"/>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Rectangle 2"/>
          <p:cNvSpPr>
            <a:spLocks noGrp="1"/>
          </p:cNvSpPr>
          <p:nvPr>
            <p:ph type="title"/>
          </p:nvPr>
        </p:nvSpPr>
        <p:spPr>
          <a:ln/>
        </p:spPr>
        <p:txBody>
          <a:bodyPr vert="horz" wrap="square" lIns="91440" tIns="45720" rIns="91440" bIns="45720" anchor="ctr" anchorCtr="0"/>
          <a:p>
            <a:pPr eaLnBrk="1" hangingPunct="1"/>
            <a:endParaRPr dirty="0"/>
          </a:p>
        </p:txBody>
      </p:sp>
      <p:pic>
        <p:nvPicPr>
          <p:cNvPr id="252931" name="Picture 3" descr="k2"/>
          <p:cNvPicPr>
            <a:picLocks noChangeAspect="1"/>
          </p:cNvPicPr>
          <p:nvPr>
            <p:ph idx="1"/>
          </p:nvPr>
        </p:nvPicPr>
        <p:blipFill>
          <a:blip r:embed="rId1"/>
          <a:srcRect/>
          <a:stretch>
            <a:fillRect/>
          </a:stretch>
        </p:blipFill>
        <p:spPr>
          <a:xfrm>
            <a:off x="0" y="-152400"/>
            <a:ext cx="9144000" cy="6858000"/>
          </a:xfrm>
          <a:ln/>
        </p:spPr>
      </p:pic>
      <p:sp>
        <p:nvSpPr>
          <p:cNvPr id="19460" name="WordArt 4"/>
          <p:cNvSpPr>
            <a:spLocks noTextEdit="1"/>
          </p:cNvSpPr>
          <p:nvPr/>
        </p:nvSpPr>
        <p:spPr>
          <a:xfrm>
            <a:off x="1828800" y="2667000"/>
            <a:ext cx="5410200" cy="1276350"/>
          </a:xfrm>
          <a:prstGeom prst="rect">
            <a:avLst/>
          </a:prstGeom>
        </p:spPr>
        <p:txBody>
          <a:bodyPr wrap="none" fromWordArt="1">
            <a:prstTxWarp prst="textPlain">
              <a:avLst>
                <a:gd name="adj" fmla="val 50000"/>
              </a:avLst>
            </a:prstTxWarp>
            <a:normAutofit/>
          </a:bodyPr>
          <a:p>
            <a:pPr algn="ctr" eaLnBrk="0" hangingPunct="0"/>
            <a:r>
              <a:rPr lang="en-US" sz="4400">
                <a:ln w="9525" cap="flat" cmpd="sng">
                  <a:solidFill>
                    <a:srgbClr val="003300"/>
                  </a:solidFill>
                  <a:prstDash val="solid"/>
                  <a:headEnd type="none" w="med" len="med"/>
                  <a:tailEnd type="none" w="med" len="med"/>
                </a:ln>
                <a:solidFill>
                  <a:srgbClr val="FF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Trò chơi: “THỬ TÀI BÉ YÊU”</a:t>
            </a:r>
            <a:endParaRPr lang="en-US" sz="4400">
              <a:ln w="9525" cap="flat" cmpd="sng">
                <a:solidFill>
                  <a:srgbClr val="003300"/>
                </a:solidFill>
                <a:prstDash val="solid"/>
                <a:headEnd type="none" w="med" len="med"/>
                <a:tailEnd type="none" w="med" len="med"/>
              </a:ln>
              <a:solidFill>
                <a:srgbClr val="FF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52931"/>
                                        </p:tgtEl>
                                        <p:attrNameLst>
                                          <p:attrName>style.visibility</p:attrName>
                                        </p:attrNameLst>
                                      </p:cBhvr>
                                      <p:to>
                                        <p:strVal val="visible"/>
                                      </p:to>
                                    </p:set>
                                    <p:animEffect transition="in" filter="wheel(4)">
                                      <p:cBhvr>
                                        <p:cTn id="7" dur="2000"/>
                                        <p:tgtEl>
                                          <p:spTgt spid="25293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19460"/>
                                        </p:tgtEl>
                                        <p:attrNameLst>
                                          <p:attrName>style.visibility</p:attrName>
                                        </p:attrNameLst>
                                      </p:cBhvr>
                                      <p:to>
                                        <p:strVal val="visible"/>
                                      </p:to>
                                    </p:set>
                                    <p:animEffect transition="in" filter="wheel(4)">
                                      <p:cBhvr>
                                        <p:cTn id="12" dur="20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Title 1"/>
          <p:cNvSpPr>
            <a:spLocks noGrp="1"/>
          </p:cNvSpPr>
          <p:nvPr>
            <p:ph type="title"/>
          </p:nvPr>
        </p:nvSpPr>
        <p:spPr>
          <a:ln/>
        </p:spPr>
        <p:txBody>
          <a:bodyPr vert="horz" wrap="square" lIns="91440" tIns="45720" rIns="91440" bIns="45720" anchor="ctr" anchorCtr="0"/>
          <a:p>
            <a:endParaRPr dirty="0"/>
          </a:p>
        </p:txBody>
      </p:sp>
      <p:pic>
        <p:nvPicPr>
          <p:cNvPr id="20483" name="Picture 4" descr="tn34"/>
          <p:cNvPicPr>
            <a:picLocks noChangeAspect="1"/>
          </p:cNvPicPr>
          <p:nvPr/>
        </p:nvPicPr>
        <p:blipFill>
          <a:blip r:embed="rId1"/>
          <a:stretch>
            <a:fillRect/>
          </a:stretch>
        </p:blipFill>
        <p:spPr>
          <a:xfrm>
            <a:off x="0" y="-38100"/>
            <a:ext cx="9144000" cy="6819900"/>
          </a:xfrm>
          <a:prstGeom prst="rect">
            <a:avLst/>
          </a:prstGeom>
          <a:noFill/>
          <a:ln w="9525">
            <a:noFill/>
          </a:ln>
        </p:spPr>
      </p:pic>
      <p:sp>
        <p:nvSpPr>
          <p:cNvPr id="20484" name="TextBox 4"/>
          <p:cNvSpPr txBox="1"/>
          <p:nvPr/>
        </p:nvSpPr>
        <p:spPr>
          <a:xfrm>
            <a:off x="1371600" y="1981200"/>
            <a:ext cx="6477000" cy="2554288"/>
          </a:xfrm>
          <a:prstGeom prst="rect">
            <a:avLst/>
          </a:prstGeom>
          <a:noFill/>
          <a:ln w="9525">
            <a:noFill/>
          </a:ln>
        </p:spPr>
        <p:txBody>
          <a:bodyPr>
            <a:spAutoFit/>
          </a:bodyPr>
          <a:p>
            <a:pPr algn="ctr"/>
            <a:r>
              <a:rPr sz="4000" b="1" dirty="0">
                <a:latin typeface="Times New Roman" panose="02020603050405020304" pitchFamily="18" charset="0"/>
              </a:rPr>
              <a:t>CÂU ĐỐ </a:t>
            </a:r>
            <a:endParaRPr sz="4000" b="1" dirty="0">
              <a:latin typeface="Times New Roman" panose="02020603050405020304" pitchFamily="18" charset="0"/>
            </a:endParaRPr>
          </a:p>
          <a:p>
            <a:pPr algn="ctr"/>
            <a:r>
              <a:rPr sz="4000" b="1" dirty="0">
                <a:solidFill>
                  <a:schemeClr val="tx1"/>
                </a:solidFill>
                <a:latin typeface="Times New Roman" panose="02020603050405020304" pitchFamily="18" charset="0"/>
              </a:rPr>
              <a:t>Một đàn cò trắng phau phau, ăn no tắm mát rủ nhau đi nằm</a:t>
            </a:r>
            <a:endParaRPr sz="4000" b="1" dirty="0">
              <a:solidFill>
                <a:schemeClr val="tx1"/>
              </a:solidFill>
              <a:latin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4" name="Picture 7" descr="con meo"/>
          <p:cNvPicPr>
            <a:picLocks noChangeAspect="1"/>
          </p:cNvPicPr>
          <p:nvPr/>
        </p:nvPicPr>
        <p:blipFill>
          <a:blip r:embed="rId1"/>
          <a:stretch>
            <a:fillRect/>
          </a:stretch>
        </p:blipFill>
        <p:spPr>
          <a:xfrm>
            <a:off x="0" y="0"/>
            <a:ext cx="1752600" cy="1166813"/>
          </a:xfrm>
          <a:prstGeom prst="rect">
            <a:avLst/>
          </a:prstGeom>
          <a:noFill/>
          <a:ln w="9525">
            <a:noFill/>
          </a:ln>
        </p:spPr>
      </p:pic>
      <p:pic>
        <p:nvPicPr>
          <p:cNvPr id="3075" name="Picture 8" descr="63"/>
          <p:cNvPicPr>
            <a:picLocks noChangeAspect="1"/>
          </p:cNvPicPr>
          <p:nvPr/>
        </p:nvPicPr>
        <p:blipFill>
          <a:blip r:embed="rId2"/>
          <a:stretch>
            <a:fillRect/>
          </a:stretch>
        </p:blipFill>
        <p:spPr>
          <a:xfrm>
            <a:off x="0" y="5705475"/>
            <a:ext cx="1371600" cy="1152525"/>
          </a:xfrm>
          <a:prstGeom prst="rect">
            <a:avLst/>
          </a:prstGeom>
          <a:noFill/>
          <a:ln w="9525">
            <a:noFill/>
          </a:ln>
        </p:spPr>
      </p:pic>
      <p:pic>
        <p:nvPicPr>
          <p:cNvPr id="3076" name="Picture 9" descr="63"/>
          <p:cNvPicPr>
            <a:picLocks noChangeAspect="1"/>
          </p:cNvPicPr>
          <p:nvPr/>
        </p:nvPicPr>
        <p:blipFill>
          <a:blip r:embed="rId2"/>
          <a:stretch>
            <a:fillRect/>
          </a:stretch>
        </p:blipFill>
        <p:spPr>
          <a:xfrm>
            <a:off x="7696200" y="0"/>
            <a:ext cx="1447800" cy="1216025"/>
          </a:xfrm>
          <a:prstGeom prst="rect">
            <a:avLst/>
          </a:prstGeom>
          <a:noFill/>
          <a:ln w="9525">
            <a:noFill/>
          </a:ln>
        </p:spPr>
      </p:pic>
      <p:pic>
        <p:nvPicPr>
          <p:cNvPr id="3077" name="Picture 10" descr="con meo"/>
          <p:cNvPicPr>
            <a:picLocks noChangeAspect="1"/>
          </p:cNvPicPr>
          <p:nvPr/>
        </p:nvPicPr>
        <p:blipFill>
          <a:blip r:embed="rId3"/>
          <a:stretch>
            <a:fillRect/>
          </a:stretch>
        </p:blipFill>
        <p:spPr>
          <a:xfrm>
            <a:off x="7620000" y="5640388"/>
            <a:ext cx="1828800" cy="1217612"/>
          </a:xfrm>
          <a:prstGeom prst="rect">
            <a:avLst/>
          </a:prstGeom>
          <a:noFill/>
          <a:ln w="9525">
            <a:noFill/>
          </a:ln>
        </p:spPr>
      </p:pic>
      <p:pic>
        <p:nvPicPr>
          <p:cNvPr id="17418" name="Picture 2" descr="C:\Users\User\Desktop\New folder\baby.jpg"/>
          <p:cNvPicPr>
            <a:picLocks noChangeAspect="1"/>
          </p:cNvPicPr>
          <p:nvPr/>
        </p:nvPicPr>
        <p:blipFill>
          <a:blip r:embed="rId4"/>
          <a:stretch>
            <a:fillRect/>
          </a:stretch>
        </p:blipFill>
        <p:spPr>
          <a:xfrm>
            <a:off x="0" y="-76200"/>
            <a:ext cx="9144000" cy="6934200"/>
          </a:xfrm>
          <a:prstGeom prst="rect">
            <a:avLst/>
          </a:prstGeom>
          <a:noFill/>
          <a:ln w="9525">
            <a:noFill/>
          </a:ln>
        </p:spPr>
      </p:pic>
      <p:sp>
        <p:nvSpPr>
          <p:cNvPr id="3079" name="WordArt 11"/>
          <p:cNvSpPr>
            <a:spLocks noTextEdit="1"/>
          </p:cNvSpPr>
          <p:nvPr/>
        </p:nvSpPr>
        <p:spPr>
          <a:xfrm>
            <a:off x="2057400" y="2667000"/>
            <a:ext cx="5029200" cy="1252538"/>
          </a:xfrm>
          <a:prstGeom prst="rect">
            <a:avLst/>
          </a:prstGeom>
        </p:spPr>
        <p:txBody>
          <a:bodyPr wrap="none" fromWordArt="1">
            <a:prstTxWarp prst="textPlain">
              <a:avLst>
                <a:gd name="adj" fmla="val 50000"/>
              </a:avLst>
            </a:prstTxWarp>
            <a:normAutofit/>
          </a:bodyPr>
          <a:p>
            <a:pPr algn="ctr" eaLnBrk="0" hangingPunct="0"/>
            <a:r>
              <a:rPr lang="en-US" sz="3600" b="1">
                <a:solidFill>
                  <a:srgbClr val="FF33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Bé cùng vận động</a:t>
            </a:r>
            <a:endParaRPr lang="en-US" sz="3600" b="1">
              <a:solidFill>
                <a:srgbClr val="FF33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endParaRPr>
          </a:p>
          <a:p>
            <a:pPr algn="ctr" eaLnBrk="0" hangingPunct="0"/>
            <a:r>
              <a:rPr lang="en-US" sz="3600" b="1">
                <a:solidFill>
                  <a:srgbClr val="FF33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Bh:ĐỒ DÙNG BÉ YÊU</a:t>
            </a:r>
            <a:endParaRPr lang="en-US" sz="3600" b="1">
              <a:solidFill>
                <a:srgbClr val="FF33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endParaRPr>
          </a:p>
        </p:txBody>
      </p:sp>
      <p:pic>
        <p:nvPicPr>
          <p:cNvPr id="2" name="Do Dung Be Yeu - Thieu Nhi.mp3">
            <a:hlinkClick r:id="" action="ppaction://media"/>
          </p:cNvPr>
          <p:cNvPicPr>
            <a:picLocks noRot="1" noChangeAspect="1"/>
          </p:cNvPicPr>
          <p:nvPr>
            <a:audioFile r:link="rId5"/>
            <p:extLst>
              <p:ext uri="{DAA4B4D4-6D71-4841-9C94-3DE7FCFB9230}">
                <p14:media xmlns:p14="http://schemas.microsoft.com/office/powerpoint/2010/main" r:link="rId6"/>
              </p:ext>
            </p:extLst>
          </p:nvPr>
        </p:nvPicPr>
        <p:blipFill>
          <a:blip r:embed="rId7"/>
          <a:stretch>
            <a:fillRect/>
          </a:stretch>
        </p:blipFill>
        <p:spPr>
          <a:xfrm>
            <a:off x="3781425" y="3919538"/>
            <a:ext cx="1581150" cy="15811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7418"/>
                                        </p:tgtEl>
                                        <p:attrNameLst>
                                          <p:attrName>style.visibility</p:attrName>
                                        </p:attrNameLst>
                                      </p:cBhvr>
                                      <p:to>
                                        <p:strVal val="visible"/>
                                      </p:to>
                                    </p:set>
                                    <p:animEffect transition="in" filter="wheel(4)">
                                      <p:cBhvr>
                                        <p:cTn id="7" dur="2000"/>
                                        <p:tgtEl>
                                          <p:spTgt spid="174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32018" fill="hold"/>
                                        <p:tgtEl>
                                          <p:spTgt spid="2"/>
                                        </p:tgtEl>
                                      </p:cBhvr>
                                    </p:cmd>
                                  </p:childTnLst>
                                </p:cTn>
                              </p:par>
                            </p:childTnLst>
                          </p:cTn>
                        </p:par>
                      </p:childTnLst>
                    </p:cTn>
                  </p:par>
                </p:childTnLst>
              </p:cTn>
              <p:nextCondLst>
                <p:cond evt="onClick" delay="0">
                  <p:tgtEl>
                    <p:spTgt spid="2"/>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Title 1"/>
          <p:cNvSpPr>
            <a:spLocks noGrp="1"/>
          </p:cNvSpPr>
          <p:nvPr>
            <p:ph type="title"/>
          </p:nvPr>
        </p:nvSpPr>
        <p:spPr>
          <a:ln/>
        </p:spPr>
        <p:txBody>
          <a:bodyPr vert="horz" wrap="square" lIns="91440" tIns="45720" rIns="91440" bIns="45720" anchor="ctr" anchorCtr="0"/>
          <a:p>
            <a:endParaRPr dirty="0"/>
          </a:p>
        </p:txBody>
      </p:sp>
      <p:pic>
        <p:nvPicPr>
          <p:cNvPr id="21507" name="Picture 4" descr="C:\Users\NGUYENHA\Downloads\CHÉN.jpeg"/>
          <p:cNvPicPr>
            <a:picLocks noGrp="1" noChangeAspect="1"/>
          </p:cNvPicPr>
          <p:nvPr>
            <p:ph idx="1"/>
          </p:nvPr>
        </p:nvPicPr>
        <p:blipFill>
          <a:blip r:embed="rId1"/>
          <a:srcRect/>
          <a:stretch>
            <a:fillRect/>
          </a:stretch>
        </p:blipFill>
        <p:spPr>
          <a:xfrm>
            <a:off x="1447800" y="0"/>
            <a:ext cx="6553200" cy="6553200"/>
          </a:xfrm>
          <a:ln/>
        </p:spPr>
      </p:pic>
      <p:sp>
        <p:nvSpPr>
          <p:cNvPr id="5" name="Rectangle 4"/>
          <p:cNvSpPr/>
          <p:nvPr/>
        </p:nvSpPr>
        <p:spPr>
          <a:xfrm>
            <a:off x="0" y="0"/>
            <a:ext cx="9144000" cy="6858000"/>
          </a:xfrm>
          <a:prstGeom prst="rect">
            <a:avLst/>
          </a:prstGeom>
          <a:solidFill>
            <a:srgbClr val="FF0000"/>
          </a:solidFill>
          <a:ln w="9525" cap="flat" cmpd="sng">
            <a:solidFill>
              <a:schemeClr val="tx1"/>
            </a:solidFill>
            <a:prstDash val="solid"/>
            <a:miter/>
            <a:headEnd type="none" w="med" len="med"/>
            <a:tailEnd type="none" w="med" len="med"/>
          </a:ln>
        </p:spPr>
        <p:txBody>
          <a:bodyPr wrap="none" anchor="ctr" anchorCtr="0"/>
          <a:p>
            <a:pPr algn="ctr"/>
            <a:endParaRPr sz="15600" b="1"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5" fill="hold" grpId="0" nodeType="clickEffect">
                                  <p:stCondLst>
                                    <p:cond delay="0"/>
                                  </p:stCondLst>
                                  <p:childTnLst>
                                    <p:animEffect transition="out" filter="checkerboard(down)">
                                      <p:cBhvr>
                                        <p:cTn id="6" dur="1000"/>
                                        <p:tgtEl>
                                          <p:spTgt spid="5"/>
                                        </p:tgtEl>
                                      </p:cBhvr>
                                    </p:animEffect>
                                    <p:set>
                                      <p:cBhvr>
                                        <p:cTn id="7"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Title 1"/>
          <p:cNvSpPr>
            <a:spLocks noGrp="1"/>
          </p:cNvSpPr>
          <p:nvPr>
            <p:ph type="title"/>
          </p:nvPr>
        </p:nvSpPr>
        <p:spPr>
          <a:ln/>
        </p:spPr>
        <p:txBody>
          <a:bodyPr vert="horz" wrap="square" lIns="91440" tIns="45720" rIns="91440" bIns="45720" anchor="ctr" anchorCtr="0"/>
          <a:p>
            <a:endParaRPr dirty="0"/>
          </a:p>
        </p:txBody>
      </p:sp>
      <p:sp>
        <p:nvSpPr>
          <p:cNvPr id="22531" name="Content Placeholder 2"/>
          <p:cNvSpPr>
            <a:spLocks noGrp="1"/>
          </p:cNvSpPr>
          <p:nvPr>
            <p:ph idx="1"/>
          </p:nvPr>
        </p:nvSpPr>
        <p:spPr>
          <a:ln/>
        </p:spPr>
        <p:txBody>
          <a:bodyPr vert="horz" wrap="square" lIns="91440" tIns="45720" rIns="91440" bIns="45720" anchor="t" anchorCtr="0"/>
          <a:p>
            <a:endParaRPr dirty="0"/>
          </a:p>
        </p:txBody>
      </p:sp>
      <p:pic>
        <p:nvPicPr>
          <p:cNvPr id="22532" name="Picture 4" descr="tn34"/>
          <p:cNvPicPr>
            <a:picLocks noChangeAspect="1"/>
          </p:cNvPicPr>
          <p:nvPr/>
        </p:nvPicPr>
        <p:blipFill>
          <a:blip r:embed="rId1"/>
          <a:stretch>
            <a:fillRect/>
          </a:stretch>
        </p:blipFill>
        <p:spPr>
          <a:xfrm>
            <a:off x="0" y="-38100"/>
            <a:ext cx="9144000" cy="6819900"/>
          </a:xfrm>
          <a:prstGeom prst="rect">
            <a:avLst/>
          </a:prstGeom>
          <a:noFill/>
          <a:ln w="9525">
            <a:noFill/>
          </a:ln>
        </p:spPr>
      </p:pic>
      <p:sp>
        <p:nvSpPr>
          <p:cNvPr id="22533" name="TextBox 4"/>
          <p:cNvSpPr txBox="1"/>
          <p:nvPr/>
        </p:nvSpPr>
        <p:spPr>
          <a:xfrm>
            <a:off x="2057400" y="2057400"/>
            <a:ext cx="5562600" cy="2370138"/>
          </a:xfrm>
          <a:prstGeom prst="rect">
            <a:avLst/>
          </a:prstGeom>
          <a:noFill/>
          <a:ln w="9525">
            <a:noFill/>
          </a:ln>
        </p:spPr>
        <p:txBody>
          <a:bodyPr>
            <a:spAutoFit/>
          </a:bodyPr>
          <a:p>
            <a:pPr algn="ctr"/>
            <a:r>
              <a:rPr sz="4000" b="1" dirty="0">
                <a:latin typeface="Times New Roman" panose="02020603050405020304" pitchFamily="18" charset="0"/>
              </a:rPr>
              <a:t>CÂU ĐỐ </a:t>
            </a:r>
            <a:endParaRPr sz="4000" b="1" dirty="0">
              <a:latin typeface="Times New Roman" panose="02020603050405020304" pitchFamily="18" charset="0"/>
            </a:endParaRPr>
          </a:p>
          <a:p>
            <a:r>
              <a:rPr sz="3600" dirty="0">
                <a:solidFill>
                  <a:schemeClr val="tx1"/>
                </a:solidFill>
                <a:latin typeface="Times New Roman" panose="02020603050405020304" pitchFamily="18" charset="0"/>
              </a:rPr>
              <a:t>Có quai có miệng, mình đựng nước đầy.</a:t>
            </a:r>
            <a:endParaRPr sz="3600" dirty="0">
              <a:solidFill>
                <a:schemeClr val="tx1"/>
              </a:solidFill>
              <a:latin typeface="Times New Roman" panose="02020603050405020304" pitchFamily="18" charset="0"/>
            </a:endParaRPr>
          </a:p>
          <a:p>
            <a:pPr algn="ctr"/>
            <a:r>
              <a:rPr sz="3600" dirty="0">
                <a:solidFill>
                  <a:schemeClr val="tx1"/>
                </a:solidFill>
                <a:latin typeface="Times New Roman" panose="02020603050405020304" pitchFamily="18" charset="0"/>
              </a:rPr>
              <a:t>                   Đố là cái gì?</a:t>
            </a:r>
            <a:endParaRPr sz="3600" dirty="0">
              <a:solidFill>
                <a:schemeClr val="tx1"/>
              </a:solidFill>
              <a:latin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Title 1"/>
          <p:cNvSpPr>
            <a:spLocks noGrp="1"/>
          </p:cNvSpPr>
          <p:nvPr>
            <p:ph type="title"/>
          </p:nvPr>
        </p:nvSpPr>
        <p:spPr>
          <a:ln/>
        </p:spPr>
        <p:txBody>
          <a:bodyPr vert="horz" wrap="square" lIns="91440" tIns="45720" rIns="91440" bIns="45720" anchor="ctr" anchorCtr="0"/>
          <a:p>
            <a:endParaRPr dirty="0"/>
          </a:p>
        </p:txBody>
      </p:sp>
      <p:pic>
        <p:nvPicPr>
          <p:cNvPr id="23555" name="Picture 5" descr="C:\Users\NGUYENHA\Downloads\CÍA LY.jpg"/>
          <p:cNvPicPr>
            <a:picLocks noGrp="1" noChangeAspect="1"/>
          </p:cNvPicPr>
          <p:nvPr>
            <p:ph idx="1"/>
          </p:nvPr>
        </p:nvPicPr>
        <p:blipFill>
          <a:blip r:embed="rId1"/>
          <a:srcRect/>
          <a:stretch>
            <a:fillRect/>
          </a:stretch>
        </p:blipFill>
        <p:spPr>
          <a:xfrm>
            <a:off x="1219200" y="0"/>
            <a:ext cx="6880225" cy="6880225"/>
          </a:xfrm>
          <a:ln/>
        </p:spPr>
      </p:pic>
      <p:sp>
        <p:nvSpPr>
          <p:cNvPr id="7" name="Rectangle 7"/>
          <p:cNvSpPr/>
          <p:nvPr/>
        </p:nvSpPr>
        <p:spPr>
          <a:xfrm>
            <a:off x="-19050" y="-19050"/>
            <a:ext cx="9144000" cy="6858000"/>
          </a:xfrm>
          <a:prstGeom prst="rect">
            <a:avLst/>
          </a:prstGeom>
          <a:solidFill>
            <a:srgbClr val="0000CC"/>
          </a:solidFill>
          <a:ln w="9525" cap="flat" cmpd="sng">
            <a:solidFill>
              <a:schemeClr val="tx1"/>
            </a:solidFill>
            <a:prstDash val="solid"/>
            <a:miter/>
            <a:headEnd type="none" w="med" len="med"/>
            <a:tailEnd type="none" w="med" len="med"/>
          </a:ln>
        </p:spPr>
        <p:txBody>
          <a:bodyPr wrap="none" anchor="ctr" anchorCtr="0"/>
          <a:p>
            <a:pPr algn="ctr"/>
            <a:endParaRPr sz="14200" b="1" dirty="0">
              <a:solidFill>
                <a:srgbClr val="FFFF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ppt_x"/>
                                          </p:val>
                                        </p:tav>
                                      </p:tavLst>
                                    </p:anim>
                                    <p:anim calcmode="lin" valueType="num">
                                      <p:cBhvr additive="base">
                                        <p:cTn id="7" dur="500"/>
                                        <p:tgtEl>
                                          <p:spTgt spid="7"/>
                                        </p:tgtEl>
                                        <p:attrNameLst>
                                          <p:attrName>ppt_y</p:attrName>
                                        </p:attrNameLst>
                                      </p:cBhvr>
                                      <p:tavLst>
                                        <p:tav tm="0">
                                          <p:val>
                                            <p:strVal val="ppt_y"/>
                                          </p:val>
                                        </p:tav>
                                        <p:tav tm="100000">
                                          <p:val>
                                            <p:strVal val="1+ppt_h/2"/>
                                          </p:val>
                                        </p:tav>
                                      </p:tavLst>
                                    </p:anim>
                                    <p:set>
                                      <p:cBhvr>
                                        <p:cTn id="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Title 1"/>
          <p:cNvSpPr>
            <a:spLocks noGrp="1"/>
          </p:cNvSpPr>
          <p:nvPr>
            <p:ph type="title"/>
          </p:nvPr>
        </p:nvSpPr>
        <p:spPr>
          <a:ln/>
        </p:spPr>
        <p:txBody>
          <a:bodyPr vert="horz" wrap="square" lIns="91440" tIns="45720" rIns="91440" bIns="45720" anchor="ctr" anchorCtr="0"/>
          <a:p>
            <a:endParaRPr dirty="0"/>
          </a:p>
        </p:txBody>
      </p:sp>
      <p:sp>
        <p:nvSpPr>
          <p:cNvPr id="24579" name="Content Placeholder 2"/>
          <p:cNvSpPr>
            <a:spLocks noGrp="1"/>
          </p:cNvSpPr>
          <p:nvPr>
            <p:ph idx="1"/>
          </p:nvPr>
        </p:nvSpPr>
        <p:spPr>
          <a:ln/>
        </p:spPr>
        <p:txBody>
          <a:bodyPr vert="horz" wrap="square" lIns="91440" tIns="45720" rIns="91440" bIns="45720" anchor="t" anchorCtr="0"/>
          <a:p>
            <a:endParaRPr dirty="0"/>
          </a:p>
        </p:txBody>
      </p:sp>
      <p:pic>
        <p:nvPicPr>
          <p:cNvPr id="24580" name="Picture 4" descr="tn34"/>
          <p:cNvPicPr>
            <a:picLocks noChangeAspect="1"/>
          </p:cNvPicPr>
          <p:nvPr/>
        </p:nvPicPr>
        <p:blipFill>
          <a:blip r:embed="rId1"/>
          <a:stretch>
            <a:fillRect/>
          </a:stretch>
        </p:blipFill>
        <p:spPr>
          <a:xfrm>
            <a:off x="0" y="-38100"/>
            <a:ext cx="9144000" cy="6819900"/>
          </a:xfrm>
          <a:prstGeom prst="rect">
            <a:avLst/>
          </a:prstGeom>
          <a:noFill/>
          <a:ln w="9525">
            <a:noFill/>
          </a:ln>
        </p:spPr>
      </p:pic>
      <p:sp>
        <p:nvSpPr>
          <p:cNvPr id="24581" name="TextBox 4"/>
          <p:cNvSpPr txBox="1"/>
          <p:nvPr/>
        </p:nvSpPr>
        <p:spPr>
          <a:xfrm>
            <a:off x="1981200" y="1601788"/>
            <a:ext cx="5410200" cy="3540125"/>
          </a:xfrm>
          <a:prstGeom prst="rect">
            <a:avLst/>
          </a:prstGeom>
          <a:noFill/>
          <a:ln w="9525">
            <a:noFill/>
          </a:ln>
        </p:spPr>
        <p:txBody>
          <a:bodyPr>
            <a:spAutoFit/>
          </a:bodyPr>
          <a:p>
            <a:pPr algn="ctr"/>
            <a:r>
              <a:rPr sz="4000" b="1" dirty="0">
                <a:latin typeface="Times New Roman" panose="02020603050405020304" pitchFamily="18" charset="0"/>
              </a:rPr>
              <a:t>CÂU ĐỐ</a:t>
            </a:r>
            <a:endParaRPr sz="4000" b="1" dirty="0">
              <a:latin typeface="Times New Roman" panose="02020603050405020304" pitchFamily="18" charset="0"/>
            </a:endParaRPr>
          </a:p>
          <a:p>
            <a:r>
              <a:rPr lang="vi-VN" altLang="x-none" sz="3200" dirty="0">
                <a:latin typeface="Times New Roman" panose="02020603050405020304" pitchFamily="18" charset="0"/>
              </a:rPr>
              <a:t>Có chân mà chẳng biết đi</a:t>
            </a:r>
            <a:br>
              <a:rPr lang="vi-VN" altLang="x-none" sz="3200" dirty="0">
                <a:latin typeface="Times New Roman" panose="02020603050405020304" pitchFamily="18" charset="0"/>
              </a:rPr>
            </a:br>
            <a:r>
              <a:rPr lang="vi-VN" altLang="x-none" sz="3200" dirty="0">
                <a:latin typeface="Times New Roman" panose="02020603050405020304" pitchFamily="18" charset="0"/>
              </a:rPr>
              <a:t>Bạn bè, chăn, chiếu gối thôi</a:t>
            </a:r>
            <a:br>
              <a:rPr lang="vi-VN" altLang="x-none" sz="3200" dirty="0">
                <a:latin typeface="Times New Roman" panose="02020603050405020304" pitchFamily="18" charset="0"/>
              </a:rPr>
            </a:br>
            <a:r>
              <a:rPr lang="vi-VN" altLang="x-none" sz="3200" dirty="0">
                <a:latin typeface="Times New Roman" panose="02020603050405020304" pitchFamily="18" charset="0"/>
              </a:rPr>
              <a:t>Cho người nằm ngủ thảnh thơi đêm ngày</a:t>
            </a:r>
            <a:br>
              <a:rPr lang="vi-VN" altLang="x-none" sz="3200" dirty="0">
                <a:latin typeface="Times New Roman" panose="02020603050405020304" pitchFamily="18" charset="0"/>
              </a:rPr>
            </a:br>
            <a:r>
              <a:rPr sz="3200" dirty="0">
                <a:latin typeface="Times New Roman" panose="02020603050405020304" pitchFamily="18" charset="0"/>
              </a:rPr>
              <a:t>                                 </a:t>
            </a:r>
            <a:r>
              <a:rPr lang="vi-VN" altLang="x-none" sz="3200" dirty="0">
                <a:latin typeface="Times New Roman" panose="02020603050405020304" pitchFamily="18" charset="0"/>
              </a:rPr>
              <a:t>Là cái gì</a:t>
            </a:r>
            <a:r>
              <a:rPr lang="vi-VN" altLang="x-none" dirty="0">
                <a:latin typeface="Times New Roman" panose="02020603050405020304" pitchFamily="18" charset="0"/>
              </a:rPr>
              <a:t>?</a:t>
            </a:r>
            <a:r>
              <a:rPr dirty="0">
                <a:latin typeface="Times New Roman" panose="02020603050405020304" pitchFamily="18" charset="0"/>
              </a:rPr>
              <a:t> </a:t>
            </a:r>
            <a:endParaRPr dirty="0">
              <a:latin typeface="Times New Roman" panose="02020603050405020304" pitchFamily="18" charset="0"/>
            </a:endParaRPr>
          </a:p>
          <a:p>
            <a:endParaRPr dirty="0">
              <a:latin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Title 1"/>
          <p:cNvSpPr>
            <a:spLocks noGrp="1"/>
          </p:cNvSpPr>
          <p:nvPr>
            <p:ph type="title"/>
          </p:nvPr>
        </p:nvSpPr>
        <p:spPr>
          <a:ln/>
        </p:spPr>
        <p:txBody>
          <a:bodyPr vert="horz" wrap="square" lIns="91440" tIns="45720" rIns="91440" bIns="45720" anchor="ctr" anchorCtr="0"/>
          <a:p>
            <a:endParaRPr dirty="0"/>
          </a:p>
        </p:txBody>
      </p:sp>
      <p:pic>
        <p:nvPicPr>
          <p:cNvPr id="25603" name="Picture 2" descr="C:\Users\NGUYENHA\Downloads\DƯỜNG2.jpg"/>
          <p:cNvPicPr>
            <a:picLocks noGrp="1" noChangeAspect="1"/>
          </p:cNvPicPr>
          <p:nvPr>
            <p:ph idx="1"/>
          </p:nvPr>
        </p:nvPicPr>
        <p:blipFill>
          <a:blip r:embed="rId1"/>
          <a:srcRect/>
          <a:stretch>
            <a:fillRect/>
          </a:stretch>
        </p:blipFill>
        <p:spPr>
          <a:xfrm>
            <a:off x="1447800" y="0"/>
            <a:ext cx="6477000" cy="6858000"/>
          </a:xfrm>
          <a:ln/>
        </p:spPr>
      </p:pic>
      <p:sp>
        <p:nvSpPr>
          <p:cNvPr id="5" name="Rectangle 7"/>
          <p:cNvSpPr/>
          <p:nvPr/>
        </p:nvSpPr>
        <p:spPr>
          <a:xfrm>
            <a:off x="0" y="0"/>
            <a:ext cx="9144000" cy="6858000"/>
          </a:xfrm>
          <a:prstGeom prst="rect">
            <a:avLst/>
          </a:prstGeom>
          <a:solidFill>
            <a:srgbClr val="0000CC"/>
          </a:solidFill>
          <a:ln w="9525" cap="flat" cmpd="sng">
            <a:solidFill>
              <a:schemeClr val="tx1"/>
            </a:solidFill>
            <a:prstDash val="solid"/>
            <a:miter/>
            <a:headEnd type="none" w="med" len="med"/>
            <a:tailEnd type="none" w="med" len="med"/>
          </a:ln>
        </p:spPr>
        <p:txBody>
          <a:bodyPr wrap="none" anchor="ctr" anchorCtr="0"/>
          <a:p>
            <a:pPr algn="ctr"/>
            <a:endParaRPr sz="14200" b="1" dirty="0">
              <a:solidFill>
                <a:srgbClr val="FFFF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Title 1"/>
          <p:cNvSpPr>
            <a:spLocks noGrp="1"/>
          </p:cNvSpPr>
          <p:nvPr>
            <p:ph type="title"/>
          </p:nvPr>
        </p:nvSpPr>
        <p:spPr>
          <a:ln/>
        </p:spPr>
        <p:txBody>
          <a:bodyPr vert="horz" wrap="square" lIns="91440" tIns="45720" rIns="91440" bIns="45720" anchor="ctr" anchorCtr="0"/>
          <a:p>
            <a:endParaRPr dirty="0"/>
          </a:p>
        </p:txBody>
      </p:sp>
      <p:pic>
        <p:nvPicPr>
          <p:cNvPr id="26627" name="Picture 4" descr="tn34"/>
          <p:cNvPicPr>
            <a:picLocks noGrp="1" noChangeAspect="1"/>
          </p:cNvPicPr>
          <p:nvPr>
            <p:ph idx="1"/>
          </p:nvPr>
        </p:nvPicPr>
        <p:blipFill>
          <a:blip r:embed="rId1"/>
          <a:srcRect/>
          <a:stretch>
            <a:fillRect/>
          </a:stretch>
        </p:blipFill>
        <p:spPr>
          <a:xfrm>
            <a:off x="-7937" y="0"/>
            <a:ext cx="9151937" cy="6858000"/>
          </a:xfrm>
          <a:ln/>
        </p:spPr>
      </p:pic>
      <p:sp>
        <p:nvSpPr>
          <p:cNvPr id="26628" name="TextBox 4"/>
          <p:cNvSpPr txBox="1"/>
          <p:nvPr/>
        </p:nvSpPr>
        <p:spPr>
          <a:xfrm>
            <a:off x="1981200" y="1905000"/>
            <a:ext cx="5334000" cy="2924175"/>
          </a:xfrm>
          <a:prstGeom prst="rect">
            <a:avLst/>
          </a:prstGeom>
          <a:noFill/>
          <a:ln w="9525">
            <a:noFill/>
          </a:ln>
        </p:spPr>
        <p:txBody>
          <a:bodyPr>
            <a:spAutoFit/>
          </a:bodyPr>
          <a:p>
            <a:pPr algn="ctr"/>
            <a:r>
              <a:rPr sz="4000" dirty="0">
                <a:latin typeface="Times New Roman" panose="02020603050405020304" pitchFamily="18" charset="0"/>
              </a:rPr>
              <a:t>CÂU ĐỐ</a:t>
            </a:r>
            <a:endParaRPr sz="4000" dirty="0">
              <a:latin typeface="Times New Roman" panose="02020603050405020304" pitchFamily="18" charset="0"/>
            </a:endParaRPr>
          </a:p>
          <a:p>
            <a:r>
              <a:rPr sz="3600" dirty="0">
                <a:solidFill>
                  <a:schemeClr val="tx1"/>
                </a:solidFill>
                <a:latin typeface="Times New Roman" panose="02020603050405020304" pitchFamily="18" charset="0"/>
              </a:rPr>
              <a:t>Một ô cửa vuông vuông, cho em thấy cả bốn phương đất trời.</a:t>
            </a:r>
            <a:endParaRPr sz="3600" dirty="0">
              <a:solidFill>
                <a:schemeClr val="tx1"/>
              </a:solidFill>
              <a:latin typeface="Times New Roman" panose="02020603050405020304" pitchFamily="18" charset="0"/>
            </a:endParaRPr>
          </a:p>
          <a:p>
            <a:r>
              <a:rPr sz="3600" dirty="0">
                <a:solidFill>
                  <a:schemeClr val="tx1"/>
                </a:solidFill>
                <a:latin typeface="Times New Roman" panose="02020603050405020304" pitchFamily="18" charset="0"/>
              </a:rPr>
              <a:t>                       Đố là cái gì?</a:t>
            </a:r>
            <a:endParaRPr sz="3600" dirty="0">
              <a:solidFill>
                <a:schemeClr val="tx1"/>
              </a:solidFill>
              <a:latin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Title 1"/>
          <p:cNvSpPr>
            <a:spLocks noGrp="1"/>
          </p:cNvSpPr>
          <p:nvPr>
            <p:ph type="title"/>
          </p:nvPr>
        </p:nvSpPr>
        <p:spPr>
          <a:ln/>
        </p:spPr>
        <p:txBody>
          <a:bodyPr vert="horz" wrap="square" lIns="91440" tIns="45720" rIns="91440" bIns="45720" anchor="ctr" anchorCtr="0"/>
          <a:p>
            <a:endParaRPr dirty="0"/>
          </a:p>
        </p:txBody>
      </p:sp>
      <p:pic>
        <p:nvPicPr>
          <p:cNvPr id="27651" name="Picture 2" descr="C:\Users\NGUYENHA\Downloads\TIVI.jpg"/>
          <p:cNvPicPr>
            <a:picLocks noGrp="1" noChangeAspect="1"/>
          </p:cNvPicPr>
          <p:nvPr>
            <p:ph idx="1"/>
          </p:nvPr>
        </p:nvPicPr>
        <p:blipFill>
          <a:blip r:embed="rId1"/>
          <a:srcRect/>
          <a:stretch>
            <a:fillRect/>
          </a:stretch>
        </p:blipFill>
        <p:spPr>
          <a:xfrm>
            <a:off x="381000" y="457200"/>
            <a:ext cx="8518525" cy="5792788"/>
          </a:xfrm>
          <a:ln/>
        </p:spPr>
      </p:pic>
      <p:sp>
        <p:nvSpPr>
          <p:cNvPr id="5" name="Rectangle 7"/>
          <p:cNvSpPr/>
          <p:nvPr/>
        </p:nvSpPr>
        <p:spPr>
          <a:xfrm>
            <a:off x="0" y="0"/>
            <a:ext cx="9144000" cy="6858000"/>
          </a:xfrm>
          <a:prstGeom prst="rect">
            <a:avLst/>
          </a:prstGeom>
          <a:solidFill>
            <a:srgbClr val="0000CC"/>
          </a:solidFill>
          <a:ln w="9525" cap="flat" cmpd="sng">
            <a:solidFill>
              <a:schemeClr val="tx1"/>
            </a:solidFill>
            <a:prstDash val="solid"/>
            <a:miter/>
            <a:headEnd type="none" w="med" len="med"/>
            <a:tailEnd type="none" w="med" len="med"/>
          </a:ln>
        </p:spPr>
        <p:txBody>
          <a:bodyPr wrap="none" anchor="ctr" anchorCtr="0"/>
          <a:p>
            <a:pPr algn="ctr"/>
            <a:endParaRPr sz="14200" b="1" dirty="0">
              <a:solidFill>
                <a:srgbClr val="FFFF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Rectangle 2"/>
          <p:cNvSpPr>
            <a:spLocks noGrp="1"/>
          </p:cNvSpPr>
          <p:nvPr>
            <p:ph type="title"/>
          </p:nvPr>
        </p:nvSpPr>
        <p:spPr>
          <a:ln/>
        </p:spPr>
        <p:txBody>
          <a:bodyPr vert="horz" wrap="square" lIns="91440" tIns="45720" rIns="91440" bIns="45720" anchor="ctr" anchorCtr="0"/>
          <a:p>
            <a:pPr eaLnBrk="1" hangingPunct="1"/>
            <a:endParaRPr dirty="0"/>
          </a:p>
        </p:txBody>
      </p:sp>
      <p:pic>
        <p:nvPicPr>
          <p:cNvPr id="254979" name="Picture 3" descr="k2"/>
          <p:cNvPicPr>
            <a:picLocks noChangeAspect="1"/>
          </p:cNvPicPr>
          <p:nvPr>
            <p:ph idx="1"/>
          </p:nvPr>
        </p:nvPicPr>
        <p:blipFill>
          <a:blip r:embed="rId1"/>
          <a:srcRect/>
          <a:stretch>
            <a:fillRect/>
          </a:stretch>
        </p:blipFill>
        <p:spPr>
          <a:xfrm>
            <a:off x="0" y="-152400"/>
            <a:ext cx="9144000" cy="6858000"/>
          </a:xfrm>
          <a:ln/>
        </p:spPr>
      </p:pic>
      <p:sp>
        <p:nvSpPr>
          <p:cNvPr id="28676" name="WordArt 4"/>
          <p:cNvSpPr>
            <a:spLocks noTextEdit="1"/>
          </p:cNvSpPr>
          <p:nvPr/>
        </p:nvSpPr>
        <p:spPr>
          <a:xfrm>
            <a:off x="1447800" y="1828800"/>
            <a:ext cx="6400800" cy="2209800"/>
          </a:xfrm>
          <a:prstGeom prst="rect">
            <a:avLst/>
          </a:prstGeom>
        </p:spPr>
        <p:txBody>
          <a:bodyPr wrap="none" fromWordArt="1">
            <a:prstTxWarp prst="textPlain">
              <a:avLst>
                <a:gd name="adj" fmla="val 50000"/>
              </a:avLst>
            </a:prstTxWarp>
            <a:normAutofit/>
          </a:bodyPr>
          <a:p>
            <a:pPr algn="ctr" eaLnBrk="0" hangingPunct="0"/>
            <a:r>
              <a:rPr lang="en-US" sz="4400">
                <a:ln w="9525" cap="flat" cmpd="sng">
                  <a:solidFill>
                    <a:srgbClr val="003300"/>
                  </a:solidFill>
                  <a:prstDash val="solid"/>
                  <a:headEnd type="none" w="med" len="med"/>
                  <a:tailEnd type="none" w="med" len="med"/>
                </a:ln>
                <a:solidFill>
                  <a:srgbClr val="80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Trò chơi:</a:t>
            </a:r>
            <a:endParaRPr lang="en-US" sz="4400">
              <a:ln w="9525" cap="flat" cmpd="sng">
                <a:solidFill>
                  <a:srgbClr val="003300"/>
                </a:solidFill>
                <a:prstDash val="solid"/>
                <a:headEnd type="none" w="med" len="med"/>
                <a:tailEnd type="none" w="med" len="med"/>
              </a:ln>
              <a:solidFill>
                <a:srgbClr val="80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endParaRPr>
          </a:p>
          <a:p>
            <a:pPr algn="ctr" eaLnBrk="0" hangingPunct="0"/>
            <a:r>
              <a:rPr lang="en-US" sz="4400">
                <a:ln w="9525" cap="flat" cmpd="sng">
                  <a:solidFill>
                    <a:srgbClr val="003300"/>
                  </a:solidFill>
                  <a:prstDash val="solid"/>
                  <a:headEnd type="none" w="med" len="med"/>
                  <a:tailEnd type="none" w="med" len="med"/>
                </a:ln>
                <a:solidFill>
                  <a:srgbClr val="80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 “Chung sức”</a:t>
            </a:r>
            <a:endParaRPr lang="en-US" sz="4400">
              <a:ln w="9525" cap="flat" cmpd="sng">
                <a:solidFill>
                  <a:srgbClr val="003300"/>
                </a:solidFill>
                <a:prstDash val="solid"/>
                <a:headEnd type="none" w="med" len="med"/>
                <a:tailEnd type="none" w="med" len="med"/>
              </a:ln>
              <a:solidFill>
                <a:srgbClr val="80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endParaRPr>
          </a:p>
        </p:txBody>
      </p:sp>
      <p:pic>
        <p:nvPicPr>
          <p:cNvPr id="2" name="CaNhaThuongNhau-XuanMai_rc8r.mp3">
            <a:hlinkClick r:id="" action="ppaction://media"/>
          </p:cNvPr>
          <p:cNvPicPr>
            <a:picLocks noRot="1" noChangeAspect="1"/>
          </p:cNvPicPr>
          <p:nvPr>
            <a:audioFile r:link="rId2"/>
            <p:extLst>
              <p:ext uri="{DAA4B4D4-6D71-4841-9C94-3DE7FCFB9230}">
                <p14:media xmlns:p14="http://schemas.microsoft.com/office/powerpoint/2010/main" r:link="rId3"/>
              </p:ext>
            </p:extLst>
          </p:nvPr>
        </p:nvPicPr>
        <p:blipFill>
          <a:blip r:embed="rId4"/>
          <a:stretch>
            <a:fillRect/>
          </a:stretch>
        </p:blipFill>
        <p:spPr>
          <a:xfrm>
            <a:off x="2743200" y="4000500"/>
            <a:ext cx="1219200" cy="1219200"/>
          </a:xfrm>
          <a:prstGeom prst="rect">
            <a:avLst/>
          </a:prstGeom>
          <a:noFill/>
          <a:ln w="9525">
            <a:noFill/>
          </a:ln>
        </p:spPr>
      </p:pic>
      <p:pic>
        <p:nvPicPr>
          <p:cNvPr id="3" name="NiemVuiGiaDinh-NhatNguyet-2429259.mp3">
            <a:hlinkClick r:id="" action="ppaction://media"/>
          </p:cNvPr>
          <p:cNvPicPr>
            <a:picLocks noRot="1" noChangeAspect="1"/>
          </p:cNvPicPr>
          <p:nvPr>
            <a:audioFile r:link="rId5"/>
            <p:extLst>
              <p:ext uri="{DAA4B4D4-6D71-4841-9C94-3DE7FCFB9230}">
                <p14:media xmlns:p14="http://schemas.microsoft.com/office/powerpoint/2010/main" r:link="rId6"/>
              </p:ext>
            </p:extLst>
          </p:nvPr>
        </p:nvPicPr>
        <p:blipFill>
          <a:blip r:embed="rId7"/>
          <a:stretch>
            <a:fillRect/>
          </a:stretch>
        </p:blipFill>
        <p:spPr>
          <a:xfrm>
            <a:off x="4648200" y="3810000"/>
            <a:ext cx="1371600" cy="13716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54979"/>
                                        </p:tgtEl>
                                        <p:attrNameLst>
                                          <p:attrName>style.visibility</p:attrName>
                                        </p:attrNameLst>
                                      </p:cBhvr>
                                      <p:to>
                                        <p:strVal val="visible"/>
                                      </p:to>
                                    </p:set>
                                    <p:animEffect transition="in" filter="wheel(4)">
                                      <p:cBhvr>
                                        <p:cTn id="7" dur="2000"/>
                                        <p:tgtEl>
                                          <p:spTgt spid="25497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28676"/>
                                        </p:tgtEl>
                                        <p:attrNameLst>
                                          <p:attrName>style.visibility</p:attrName>
                                        </p:attrNameLst>
                                      </p:cBhvr>
                                      <p:to>
                                        <p:strVal val="visible"/>
                                      </p:to>
                                    </p:set>
                                    <p:animEffect transition="in" filter="wheel(4)">
                                      <p:cBhvr>
                                        <p:cTn id="12" dur="2000"/>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2"/>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28674" fill="hold"/>
                                        <p:tgtEl>
                                          <p:spTgt spid="2"/>
                                        </p:tgtEl>
                                      </p:cBhvr>
                                    </p:cmd>
                                  </p:childTnLst>
                                </p:cTn>
                              </p:par>
                            </p:childTnLst>
                          </p:cTn>
                        </p:par>
                      </p:childTnLst>
                    </p:cTn>
                  </p:par>
                </p:childTnLst>
              </p:cTn>
              <p:nextCondLst>
                <p:cond evt="onClick" delay="0">
                  <p:tgtEl>
                    <p:spTgt spid="2"/>
                  </p:tgtEl>
                </p:cond>
              </p:nextCondLst>
            </p:seq>
            <p:audio>
              <p:cMediaNode vol="80000">
                <p:cTn id="18" fill="hold" display="0">
                  <p:stCondLst>
                    <p:cond delay="indefinite"/>
                  </p:stCondLst>
                  <p:endCondLst>
                    <p:cond evt="onStopAudio" delay="0">
                      <p:tgtEl>
                        <p:sldTgt/>
                      </p:tgtEl>
                    </p:cond>
                  </p:endCondLst>
                </p:cTn>
                <p:tgtEl>
                  <p:spTgt spid="2"/>
                </p:tgtEl>
              </p:cMediaNode>
            </p:audio>
            <p:seq concurrent="1" nextAc="seek">
              <p:cTn id="19" restart="whenNotActive" fill="hold" evtFilter="cancelBubble" nodeType="interactiveSeq">
                <p:stCondLst>
                  <p:cond evt="onClick" delay="0">
                    <p:tgtEl>
                      <p:spTgt spid="3"/>
                    </p:tgtEl>
                  </p:cond>
                </p:stCondLst>
                <p:endSync evt="end" delay="0">
                  <p:rtn val="all"/>
                </p:endSync>
                <p:childTnLst>
                  <p:par>
                    <p:cTn id="20" fill="hold">
                      <p:stCondLst>
                        <p:cond delay="0"/>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114675" fill="hold"/>
                                        <p:tgtEl>
                                          <p:spTgt spid="3"/>
                                        </p:tgtEl>
                                      </p:cBhvr>
                                    </p:cmd>
                                  </p:childTnLst>
                                </p:cTn>
                              </p:par>
                            </p:childTnLst>
                          </p:cTn>
                        </p:par>
                      </p:childTnLst>
                    </p:cTn>
                  </p:par>
                </p:childTnLst>
              </p:cTn>
              <p:nextCondLst>
                <p:cond evt="onClick" delay="0">
                  <p:tgtEl>
                    <p:spTgt spid="3"/>
                  </p:tgtEl>
                </p:cond>
              </p:nextCondLst>
            </p:seq>
            <p:audio>
              <p:cMediaNode vol="80000">
                <p:cTn id="24" fill="hold" display="0">
                  <p:stCondLst>
                    <p:cond delay="indefinite"/>
                  </p:stCondLst>
                  <p:endCondLst>
                    <p:cond evt="onStopAudio" delay="0">
                      <p:tgtEl>
                        <p:sldTgt/>
                      </p:tgtEl>
                    </p:cond>
                  </p:endCondLst>
                </p:cTn>
                <p:tgtEl>
                  <p:spTgt spid="3"/>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Title 1"/>
          <p:cNvSpPr>
            <a:spLocks noGrp="1"/>
          </p:cNvSpPr>
          <p:nvPr>
            <p:ph type="title"/>
          </p:nvPr>
        </p:nvSpPr>
        <p:spPr>
          <a:ln/>
        </p:spPr>
        <p:txBody>
          <a:bodyPr vert="horz" wrap="square" lIns="91440" tIns="45720" rIns="91440" bIns="45720" anchor="ctr" anchorCtr="0"/>
          <a:p>
            <a:endParaRPr dirty="0"/>
          </a:p>
        </p:txBody>
      </p:sp>
      <p:sp>
        <p:nvSpPr>
          <p:cNvPr id="29699" name="Content Placeholder 2"/>
          <p:cNvSpPr>
            <a:spLocks noGrp="1"/>
          </p:cNvSpPr>
          <p:nvPr>
            <p:ph idx="1"/>
          </p:nvPr>
        </p:nvSpPr>
        <p:spPr>
          <a:ln/>
        </p:spPr>
        <p:txBody>
          <a:bodyPr vert="horz" wrap="square" lIns="91440" tIns="45720" rIns="91440" bIns="45720" anchor="t" anchorCtr="0"/>
          <a:p>
            <a:endParaRPr dirty="0"/>
          </a:p>
        </p:txBody>
      </p:sp>
      <p:pic>
        <p:nvPicPr>
          <p:cNvPr id="29700" name="Picture 4" descr="http://img.tamtay.vn/files/2008/03/09/Migikio/photos/317217/4938701d_ex%20%203.gif"/>
          <p:cNvPicPr>
            <a:picLocks noChangeAspect="1"/>
          </p:cNvPicPr>
          <p:nvPr/>
        </p:nvPicPr>
        <p:blipFill>
          <a:blip r:embed="rId1"/>
          <a:stretch>
            <a:fillRect/>
          </a:stretch>
        </p:blipFill>
        <p:spPr>
          <a:xfrm>
            <a:off x="34925" y="0"/>
            <a:ext cx="9266238" cy="6858000"/>
          </a:xfrm>
          <a:prstGeom prst="rect">
            <a:avLst/>
          </a:prstGeom>
          <a:noFill/>
          <a:ln w="9525">
            <a:noFill/>
          </a:ln>
        </p:spPr>
      </p:pic>
      <p:sp>
        <p:nvSpPr>
          <p:cNvPr id="29701" name="WordArt 6"/>
          <p:cNvSpPr>
            <a:spLocks noTextEdit="1"/>
          </p:cNvSpPr>
          <p:nvPr/>
        </p:nvSpPr>
        <p:spPr>
          <a:xfrm>
            <a:off x="2209800" y="1600200"/>
            <a:ext cx="4535488" cy="769938"/>
          </a:xfrm>
          <a:prstGeom prst="rect">
            <a:avLst/>
          </a:prstGeom>
        </p:spPr>
        <p:txBody>
          <a:bodyPr wrap="none" fromWordArt="1">
            <a:prstTxWarp prst="textDeflate">
              <a:avLst>
                <a:gd name="adj" fmla="val 26227"/>
              </a:avLst>
            </a:prstTxWarp>
            <a:normAutofit/>
          </a:bodyPr>
          <a:p>
            <a:pPr algn="ctr" eaLnBrk="0" hangingPunct="0"/>
            <a:r>
              <a:rPr lang="en-US" sz="3600">
                <a:ln w="9525" cap="flat" cmpd="sng">
                  <a:solidFill>
                    <a:srgbClr val="000000"/>
                  </a:solidFill>
                  <a:prstDash val="solid"/>
                  <a:headEnd type="none" w="med" len="med"/>
                  <a:tailEnd type="none" w="med" len="med"/>
                </a:ln>
                <a:solidFill>
                  <a:srgbClr val="000080"/>
                </a:solidFill>
                <a:latin typeface="Times New Roman" panose="02020603050405020304" pitchFamily="18" charset="0"/>
                <a:ea typeface="Times New Roman" panose="02020603050405020304" pitchFamily="18" charset="0"/>
              </a:rPr>
              <a:t>GIỜ HỌC KẾT THÚC</a:t>
            </a:r>
            <a:endParaRPr lang="en-US" sz="3600">
              <a:ln w="9525" cap="flat" cmpd="sng">
                <a:solidFill>
                  <a:srgbClr val="000000"/>
                </a:solidFill>
                <a:prstDash val="solid"/>
                <a:headEnd type="none" w="med" len="med"/>
                <a:tailEnd type="none" w="med" len="med"/>
              </a:ln>
              <a:solidFill>
                <a:srgbClr val="000080"/>
              </a:solidFill>
              <a:latin typeface="Times New Roman" panose="02020603050405020304" pitchFamily="18" charset="0"/>
              <a:ea typeface="Times New Roman" panose="02020603050405020304" pitchFamily="18" charset="0"/>
            </a:endParaRPr>
          </a:p>
        </p:txBody>
      </p:sp>
      <p:sp>
        <p:nvSpPr>
          <p:cNvPr id="29702" name="WordArt 5"/>
          <p:cNvSpPr>
            <a:spLocks noTextEdit="1"/>
          </p:cNvSpPr>
          <p:nvPr/>
        </p:nvSpPr>
        <p:spPr>
          <a:xfrm>
            <a:off x="1981200" y="2590800"/>
            <a:ext cx="5327650" cy="1225550"/>
          </a:xfrm>
          <a:prstGeom prst="rect">
            <a:avLst/>
          </a:prstGeom>
        </p:spPr>
        <p:txBody>
          <a:bodyPr wrap="none" fromWordArt="1">
            <a:prstTxWarp prst="textArchDown">
              <a:avLst>
                <a:gd name="adj" fmla="val 0"/>
              </a:avLst>
            </a:prstTxWarp>
            <a:normAutofit/>
          </a:bodyPr>
          <a:p>
            <a:pPr algn="ctr" eaLnBrk="0" hangingPunct="0"/>
            <a:r>
              <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Times New Roman" panose="02020603050405020304" pitchFamily="18" charset="0"/>
                <a:ea typeface="Times New Roman" panose="02020603050405020304" pitchFamily="18" charset="0"/>
              </a:rPr>
              <a:t>CHÚC CÁC BÉ HỌC GIỎI</a:t>
            </a:r>
            <a:endPar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9701"/>
                                        </p:tgtEl>
                                        <p:attrNameLst>
                                          <p:attrName>style.visibility</p:attrName>
                                        </p:attrNameLst>
                                      </p:cBhvr>
                                      <p:to>
                                        <p:strVal val="visible"/>
                                      </p:to>
                                    </p:set>
                                    <p:animEffect transition="in" filter="checkerboard(across)">
                                      <p:cBhvr>
                                        <p:cTn id="7" dur="500"/>
                                        <p:tgtEl>
                                          <p:spTgt spid="29701"/>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29702"/>
                                        </p:tgtEl>
                                        <p:attrNameLst>
                                          <p:attrName>style.visibility</p:attrName>
                                        </p:attrNameLst>
                                      </p:cBhvr>
                                      <p:to>
                                        <p:strVal val="visible"/>
                                      </p:to>
                                    </p:set>
                                    <p:anim calcmode="lin" valueType="num">
                                      <p:cBhvr>
                                        <p:cTn id="12" dur="1000" fill="hold"/>
                                        <p:tgtEl>
                                          <p:spTgt spid="29702"/>
                                        </p:tgtEl>
                                        <p:attrNameLst>
                                          <p:attrName>ppt_x</p:attrName>
                                        </p:attrNameLst>
                                      </p:cBhvr>
                                      <p:tavLst>
                                        <p:tav tm="0">
                                          <p:val>
                                            <p:strVal val="#ppt_x-.2"/>
                                          </p:val>
                                        </p:tav>
                                        <p:tav tm="100000">
                                          <p:val>
                                            <p:strVal val="#ppt_x"/>
                                          </p:val>
                                        </p:tav>
                                      </p:tavLst>
                                    </p:anim>
                                    <p:anim calcmode="lin" valueType="num">
                                      <p:cBhvr>
                                        <p:cTn id="13" dur="1000" fill="hold"/>
                                        <p:tgtEl>
                                          <p:spTgt spid="29702"/>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9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Title 1"/>
          <p:cNvSpPr>
            <a:spLocks noGrp="1"/>
          </p:cNvSpPr>
          <p:nvPr>
            <p:ph type="title"/>
          </p:nvPr>
        </p:nvSpPr>
        <p:spPr>
          <a:ln/>
        </p:spPr>
        <p:txBody>
          <a:bodyPr vert="horz" wrap="square" lIns="91440" tIns="45720" rIns="91440" bIns="45720" anchor="ctr" anchorCtr="0"/>
          <a:p>
            <a:endParaRPr dirty="0"/>
          </a:p>
        </p:txBody>
      </p:sp>
      <p:pic>
        <p:nvPicPr>
          <p:cNvPr id="4099" name="Picture 4" descr="tn34"/>
          <p:cNvPicPr>
            <a:picLocks noGrp="1" noChangeAspect="1"/>
          </p:cNvPicPr>
          <p:nvPr>
            <p:ph idx="1"/>
          </p:nvPr>
        </p:nvPicPr>
        <p:blipFill>
          <a:blip r:embed="rId1"/>
          <a:srcRect/>
          <a:stretch>
            <a:fillRect/>
          </a:stretch>
        </p:blipFill>
        <p:spPr>
          <a:xfrm>
            <a:off x="0" y="38100"/>
            <a:ext cx="9144000" cy="6819900"/>
          </a:xfrm>
          <a:ln/>
        </p:spPr>
      </p:pic>
      <p:sp>
        <p:nvSpPr>
          <p:cNvPr id="4100" name="TextBox 4"/>
          <p:cNvSpPr txBox="1"/>
          <p:nvPr/>
        </p:nvSpPr>
        <p:spPr>
          <a:xfrm>
            <a:off x="1981200" y="2590800"/>
            <a:ext cx="5257800" cy="1323975"/>
          </a:xfrm>
          <a:prstGeom prst="rect">
            <a:avLst/>
          </a:prstGeom>
          <a:noFill/>
          <a:ln w="9525">
            <a:noFill/>
          </a:ln>
        </p:spPr>
        <p:txBody>
          <a:bodyPr>
            <a:spAutoFit/>
          </a:bodyPr>
          <a:p>
            <a:pPr algn="ctr"/>
            <a:r>
              <a:rPr sz="4000" dirty="0">
                <a:latin typeface="Times New Roman" panose="02020603050405020304" pitchFamily="18" charset="0"/>
              </a:rPr>
              <a:t>TRẺ KỂ MỘT SỐ ĐỒ DÙNG MÀ TRẺ BIẾT</a:t>
            </a:r>
            <a:endParaRPr sz="4000" dirty="0">
              <a:latin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Title 1"/>
          <p:cNvSpPr>
            <a:spLocks noGrp="1"/>
          </p:cNvSpPr>
          <p:nvPr>
            <p:ph type="title"/>
          </p:nvPr>
        </p:nvSpPr>
        <p:spPr>
          <a:ln/>
        </p:spPr>
        <p:txBody>
          <a:bodyPr vert="horz" wrap="square" lIns="91440" tIns="45720" rIns="91440" bIns="45720" anchor="ctr" anchorCtr="0"/>
          <a:p>
            <a:endParaRPr dirty="0"/>
          </a:p>
        </p:txBody>
      </p:sp>
      <p:pic>
        <p:nvPicPr>
          <p:cNvPr id="5123" name="Picture 3" descr="C:\Users\NGUYENHA\Downloads\MUỖNG.jpg"/>
          <p:cNvPicPr>
            <a:picLocks noChangeAspect="1"/>
          </p:cNvPicPr>
          <p:nvPr/>
        </p:nvPicPr>
        <p:blipFill>
          <a:blip r:embed="rId1"/>
          <a:stretch>
            <a:fillRect/>
          </a:stretch>
        </p:blipFill>
        <p:spPr>
          <a:xfrm>
            <a:off x="5619750" y="171450"/>
            <a:ext cx="2800350" cy="2800350"/>
          </a:xfrm>
          <a:prstGeom prst="rect">
            <a:avLst/>
          </a:prstGeom>
          <a:noFill/>
          <a:ln w="9525">
            <a:noFill/>
          </a:ln>
        </p:spPr>
      </p:pic>
      <p:pic>
        <p:nvPicPr>
          <p:cNvPr id="5124" name="Picture 5" descr="C:\Users\NGUYENHA\Downloads\CÁI PHÍC.jpg"/>
          <p:cNvPicPr>
            <a:picLocks noGrp="1" noChangeAspect="1"/>
          </p:cNvPicPr>
          <p:nvPr>
            <p:ph idx="1"/>
          </p:nvPr>
        </p:nvPicPr>
        <p:blipFill>
          <a:blip r:embed="rId2"/>
          <a:srcRect/>
          <a:stretch>
            <a:fillRect/>
          </a:stretch>
        </p:blipFill>
        <p:spPr>
          <a:xfrm>
            <a:off x="685800" y="2286000"/>
            <a:ext cx="3443288" cy="4095750"/>
          </a:xfrm>
          <a:ln/>
        </p:spPr>
      </p:pic>
      <p:pic>
        <p:nvPicPr>
          <p:cNvPr id="5125" name="Picture 5" descr="C:\Users\NGUYENHA\Downloads\CÁI CHẢO.jpg"/>
          <p:cNvPicPr>
            <a:picLocks noChangeAspect="1"/>
          </p:cNvPicPr>
          <p:nvPr/>
        </p:nvPicPr>
        <p:blipFill>
          <a:blip r:embed="rId3"/>
          <a:stretch>
            <a:fillRect/>
          </a:stretch>
        </p:blipFill>
        <p:spPr>
          <a:xfrm>
            <a:off x="304800" y="171450"/>
            <a:ext cx="3703638" cy="2100263"/>
          </a:xfrm>
          <a:prstGeom prst="rect">
            <a:avLst/>
          </a:prstGeom>
          <a:noFill/>
          <a:ln w="9525">
            <a:noFill/>
          </a:ln>
        </p:spPr>
      </p:pic>
      <p:pic>
        <p:nvPicPr>
          <p:cNvPr id="5126" name="Picture 6" descr="C:\Users\NGUYENHA\Downloads\DƯỜNG3.jpg"/>
          <p:cNvPicPr>
            <a:picLocks noGrp="1" noChangeAspect="1"/>
          </p:cNvPicPr>
          <p:nvPr>
            <p:ph idx="1"/>
          </p:nvPr>
        </p:nvPicPr>
        <p:blipFill>
          <a:blip r:embed="rId4"/>
          <a:srcRect/>
          <a:stretch>
            <a:fillRect/>
          </a:stretch>
        </p:blipFill>
        <p:spPr>
          <a:xfrm>
            <a:off x="3892550" y="4038600"/>
            <a:ext cx="4603750" cy="2185988"/>
          </a:xfr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Title 1"/>
          <p:cNvSpPr>
            <a:spLocks noGrp="1"/>
          </p:cNvSpPr>
          <p:nvPr>
            <p:ph type="title"/>
          </p:nvPr>
        </p:nvSpPr>
        <p:spPr>
          <a:ln/>
        </p:spPr>
        <p:txBody>
          <a:bodyPr vert="horz" wrap="square" lIns="91440" tIns="45720" rIns="91440" bIns="45720" anchor="ctr" anchorCtr="0"/>
          <a:p>
            <a:pPr>
              <a:buNone/>
            </a:pPr>
            <a:endParaRPr dirty="0"/>
          </a:p>
        </p:txBody>
      </p:sp>
      <p:sp>
        <p:nvSpPr>
          <p:cNvPr id="6147" name="Content Placeholder 2"/>
          <p:cNvSpPr>
            <a:spLocks noGrp="1"/>
          </p:cNvSpPr>
          <p:nvPr>
            <p:ph idx="1"/>
          </p:nvPr>
        </p:nvSpPr>
        <p:spPr>
          <a:ln/>
        </p:spPr>
        <p:txBody>
          <a:bodyPr vert="horz" wrap="square" lIns="91440" tIns="45720" rIns="91440" bIns="45720" anchor="t" anchorCtr="0"/>
          <a:p>
            <a:endParaRPr dirty="0"/>
          </a:p>
        </p:txBody>
      </p:sp>
      <p:pic>
        <p:nvPicPr>
          <p:cNvPr id="4" name="Picture 2" descr="C:\Users\User\Desktop\New folder\baby.jpg"/>
          <p:cNvPicPr>
            <a:picLocks noChangeAspect="1"/>
          </p:cNvPicPr>
          <p:nvPr/>
        </p:nvPicPr>
        <p:blipFill>
          <a:blip r:embed="rId1"/>
          <a:stretch>
            <a:fillRect/>
          </a:stretch>
        </p:blipFill>
        <p:spPr>
          <a:xfrm>
            <a:off x="0" y="-38100"/>
            <a:ext cx="9144000" cy="6858000"/>
          </a:xfrm>
          <a:prstGeom prst="rect">
            <a:avLst/>
          </a:prstGeom>
          <a:noFill/>
          <a:ln w="9525">
            <a:noFill/>
          </a:ln>
        </p:spPr>
      </p:pic>
      <p:sp>
        <p:nvSpPr>
          <p:cNvPr id="6149" name="TextBox 4"/>
          <p:cNvSpPr txBox="1"/>
          <p:nvPr/>
        </p:nvSpPr>
        <p:spPr>
          <a:xfrm>
            <a:off x="2209800" y="2362200"/>
            <a:ext cx="5257800" cy="2370138"/>
          </a:xfrm>
          <a:prstGeom prst="rect">
            <a:avLst/>
          </a:prstGeom>
          <a:noFill/>
          <a:ln w="9525">
            <a:noFill/>
          </a:ln>
        </p:spPr>
        <p:txBody>
          <a:bodyPr>
            <a:spAutoFit/>
          </a:bodyPr>
          <a:p>
            <a:pPr algn="ctr"/>
            <a:r>
              <a:rPr sz="4000" dirty="0">
                <a:latin typeface="Times New Roman" panose="02020603050405020304" pitchFamily="18" charset="0"/>
              </a:rPr>
              <a:t>GIÁO DỤC TRẺ</a:t>
            </a:r>
            <a:endParaRPr sz="4000" dirty="0">
              <a:latin typeface="Times New Roman" panose="02020603050405020304" pitchFamily="18" charset="0"/>
            </a:endParaRPr>
          </a:p>
          <a:p>
            <a:r>
              <a:rPr sz="3600" dirty="0">
                <a:solidFill>
                  <a:schemeClr val="tx1"/>
                </a:solidFill>
                <a:latin typeface="Times New Roman" panose="02020603050405020304" pitchFamily="18" charset="0"/>
              </a:rPr>
              <a:t>Biết quý trọng, gìn giữ những đồ dùng trong gia đình</a:t>
            </a:r>
            <a:endParaRPr sz="3600" dirty="0">
              <a:solidFill>
                <a:schemeClr val="tx1"/>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Title 1"/>
          <p:cNvSpPr>
            <a:spLocks noGrp="1"/>
          </p:cNvSpPr>
          <p:nvPr>
            <p:ph type="title"/>
          </p:nvPr>
        </p:nvSpPr>
        <p:spPr>
          <a:ln/>
        </p:spPr>
        <p:txBody>
          <a:bodyPr vert="horz" wrap="square" lIns="91440" tIns="45720" rIns="91440" bIns="45720" anchor="ctr" anchorCtr="0"/>
          <a:p>
            <a:endParaRPr dirty="0"/>
          </a:p>
        </p:txBody>
      </p:sp>
      <p:pic>
        <p:nvPicPr>
          <p:cNvPr id="4" name="Picture 2" descr="C:\Users\User\Desktop\New folder\baby.jpg"/>
          <p:cNvPicPr>
            <a:picLocks noGrp="1" noChangeAspect="1"/>
          </p:cNvPicPr>
          <p:nvPr>
            <p:ph idx="1"/>
          </p:nvPr>
        </p:nvPicPr>
        <p:blipFill>
          <a:blip r:embed="rId1"/>
          <a:srcRect/>
          <a:stretch>
            <a:fillRect/>
          </a:stretch>
        </p:blipFill>
        <p:spPr>
          <a:xfrm>
            <a:off x="0" y="-38100"/>
            <a:ext cx="9144000" cy="6858000"/>
          </a:xfrm>
          <a:ln/>
        </p:spPr>
      </p:pic>
      <p:sp>
        <p:nvSpPr>
          <p:cNvPr id="7172" name="TextBox 4"/>
          <p:cNvSpPr txBox="1"/>
          <p:nvPr/>
        </p:nvSpPr>
        <p:spPr>
          <a:xfrm>
            <a:off x="1447800" y="2438400"/>
            <a:ext cx="6400800" cy="1446213"/>
          </a:xfrm>
          <a:prstGeom prst="rect">
            <a:avLst/>
          </a:prstGeom>
          <a:noFill/>
          <a:ln w="9525">
            <a:noFill/>
          </a:ln>
        </p:spPr>
        <p:txBody>
          <a:bodyPr>
            <a:spAutoFit/>
          </a:bodyPr>
          <a:p>
            <a:pPr algn="ctr"/>
            <a:r>
              <a:rPr sz="4400" dirty="0">
                <a:latin typeface="Times New Roman" panose="02020603050405020304" pitchFamily="18" charset="0"/>
              </a:rPr>
              <a:t>ĐẾN THĂM NHÀ BẠN CÚN CON</a:t>
            </a:r>
            <a:endParaRPr sz="4400" dirty="0">
              <a:latin typeface="Times New Roman" panose="02020603050405020304" pitchFamily="18" charset="0"/>
            </a:endParaRPr>
          </a:p>
        </p:txBody>
      </p:sp>
      <p:pic>
        <p:nvPicPr>
          <p:cNvPr id="3" name="Quỳnh Trang – Nhà Của Tôi (1).mp3">
            <a:hlinkClick r:id="" action="ppaction://media"/>
          </p:cNvPr>
          <p:cNvPicPr>
            <a:picLocks noRot="1" noChangeAspect="1"/>
          </p:cNvPicPr>
          <p:nvPr>
            <a:audioFile r:link="rId2"/>
            <p:extLst>
              <p:ext uri="{DAA4B4D4-6D71-4841-9C94-3DE7FCFB9230}">
                <p14:media xmlns:p14="http://schemas.microsoft.com/office/powerpoint/2010/main" r:link="rId3"/>
              </p:ext>
            </p:extLst>
          </p:nvPr>
        </p:nvPicPr>
        <p:blipFill>
          <a:blip r:embed="rId4"/>
          <a:stretch>
            <a:fillRect/>
          </a:stretch>
        </p:blipFill>
        <p:spPr>
          <a:xfrm>
            <a:off x="3667125" y="3771900"/>
            <a:ext cx="1962150" cy="19621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96547" fill="hold"/>
                                        <p:tgtEl>
                                          <p:spTgt spid="3"/>
                                        </p:tgtEl>
                                      </p:cBhvr>
                                    </p:cmd>
                                  </p:childTnLst>
                                </p:cTn>
                              </p:par>
                            </p:childTnLst>
                          </p:cTn>
                        </p:par>
                      </p:childTnLst>
                    </p:cTn>
                  </p:par>
                </p:childTnLst>
              </p:cTn>
              <p:nextCondLst>
                <p:cond evt="onClick" delay="0">
                  <p:tgtEl>
                    <p:spTgt spid="3"/>
                  </p:tgtEl>
                </p:cond>
              </p:nextCondLst>
            </p:seq>
            <p:audio>
              <p:cMediaNode vol="80000">
                <p:cTn id="13"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Title 1"/>
          <p:cNvSpPr>
            <a:spLocks noGrp="1"/>
          </p:cNvSpPr>
          <p:nvPr>
            <p:ph type="title"/>
          </p:nvPr>
        </p:nvSpPr>
        <p:spPr>
          <a:ln/>
        </p:spPr>
        <p:txBody>
          <a:bodyPr vert="horz" wrap="square" lIns="91440" tIns="45720" rIns="91440" bIns="45720" anchor="ctr" anchorCtr="0"/>
          <a:p>
            <a:endParaRPr dirty="0"/>
          </a:p>
        </p:txBody>
      </p:sp>
      <p:sp>
        <p:nvSpPr>
          <p:cNvPr id="8195" name="Content Placeholder 2"/>
          <p:cNvSpPr>
            <a:spLocks noGrp="1"/>
          </p:cNvSpPr>
          <p:nvPr>
            <p:ph idx="1"/>
          </p:nvPr>
        </p:nvSpPr>
        <p:spPr>
          <a:ln/>
        </p:spPr>
        <p:txBody>
          <a:bodyPr vert="horz" wrap="square" lIns="91440" tIns="45720" rIns="91440" bIns="45720" anchor="t" anchorCtr="0"/>
          <a:p>
            <a:endParaRPr dirty="0"/>
          </a:p>
        </p:txBody>
      </p:sp>
      <p:pic>
        <p:nvPicPr>
          <p:cNvPr id="4" name="Picture 2" descr="C:\Users\User\Desktop\New folder\baby.jpg"/>
          <p:cNvPicPr>
            <a:picLocks noChangeAspect="1"/>
          </p:cNvPicPr>
          <p:nvPr/>
        </p:nvPicPr>
        <p:blipFill>
          <a:blip r:embed="rId1"/>
          <a:stretch>
            <a:fillRect/>
          </a:stretch>
        </p:blipFill>
        <p:spPr>
          <a:xfrm>
            <a:off x="0" y="-38100"/>
            <a:ext cx="9144000" cy="68580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Title 1"/>
          <p:cNvSpPr>
            <a:spLocks noGrp="1"/>
          </p:cNvSpPr>
          <p:nvPr>
            <p:ph type="title"/>
          </p:nvPr>
        </p:nvSpPr>
        <p:spPr>
          <a:ln/>
        </p:spPr>
        <p:txBody>
          <a:bodyPr vert="horz" wrap="square" lIns="91440" tIns="45720" rIns="91440" bIns="45720" anchor="ctr" anchorCtr="0"/>
          <a:p>
            <a:endParaRPr dirty="0"/>
          </a:p>
        </p:txBody>
      </p:sp>
      <p:sp>
        <p:nvSpPr>
          <p:cNvPr id="9219" name="TextBox 7"/>
          <p:cNvSpPr txBox="1"/>
          <p:nvPr/>
        </p:nvSpPr>
        <p:spPr>
          <a:xfrm>
            <a:off x="2266950" y="5791200"/>
            <a:ext cx="4800600" cy="830263"/>
          </a:xfrm>
          <a:prstGeom prst="rect">
            <a:avLst/>
          </a:prstGeom>
          <a:noFill/>
          <a:ln w="9525">
            <a:noFill/>
          </a:ln>
        </p:spPr>
        <p:txBody>
          <a:bodyPr>
            <a:spAutoFit/>
          </a:bodyPr>
          <a:p>
            <a:pPr algn="ctr"/>
            <a:r>
              <a:rPr sz="4800" b="1" dirty="0">
                <a:latin typeface="Times New Roman" panose="02020603050405020304" pitchFamily="18" charset="0"/>
              </a:rPr>
              <a:t>CÁI GIƯỜNG</a:t>
            </a:r>
            <a:endParaRPr sz="4800" b="1" dirty="0">
              <a:latin typeface="Times New Roman" panose="02020603050405020304" pitchFamily="18" charset="0"/>
            </a:endParaRPr>
          </a:p>
        </p:txBody>
      </p:sp>
      <p:pic>
        <p:nvPicPr>
          <p:cNvPr id="9220" name="Picture 2" descr="C:\Users\NGUYENHA\Downloads\giuong-ngu-go-muong.png"/>
          <p:cNvPicPr>
            <a:picLocks noGrp="1" noChangeAspect="1"/>
          </p:cNvPicPr>
          <p:nvPr>
            <p:ph idx="1"/>
          </p:nvPr>
        </p:nvPicPr>
        <p:blipFill>
          <a:blip r:embed="rId1"/>
          <a:srcRect/>
          <a:stretch>
            <a:fillRect/>
          </a:stretch>
        </p:blipFill>
        <p:spPr>
          <a:xfrm>
            <a:off x="533400" y="457200"/>
            <a:ext cx="8229600" cy="5334000"/>
          </a:xfr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Title 1"/>
          <p:cNvSpPr>
            <a:spLocks noGrp="1"/>
          </p:cNvSpPr>
          <p:nvPr>
            <p:ph type="title"/>
          </p:nvPr>
        </p:nvSpPr>
        <p:spPr>
          <a:ln/>
        </p:spPr>
        <p:txBody>
          <a:bodyPr vert="horz" wrap="square" lIns="91440" tIns="45720" rIns="91440" bIns="45720" anchor="ctr" anchorCtr="0"/>
          <a:p>
            <a:endParaRPr dirty="0"/>
          </a:p>
        </p:txBody>
      </p:sp>
      <p:sp>
        <p:nvSpPr>
          <p:cNvPr id="10243" name="Content Placeholder 2"/>
          <p:cNvSpPr>
            <a:spLocks noGrp="1"/>
          </p:cNvSpPr>
          <p:nvPr>
            <p:ph idx="1"/>
          </p:nvPr>
        </p:nvSpPr>
        <p:spPr>
          <a:ln/>
        </p:spPr>
        <p:txBody>
          <a:bodyPr vert="horz" wrap="square" lIns="91440" tIns="45720" rIns="91440" bIns="45720" anchor="t" anchorCtr="0"/>
          <a:p>
            <a:endParaRPr dirty="0"/>
          </a:p>
        </p:txBody>
      </p:sp>
      <p:pic>
        <p:nvPicPr>
          <p:cNvPr id="10244" name="Picture 4" descr="C:\Users\NGUYENHA\Downloads\giường đẹp.jpg"/>
          <p:cNvPicPr>
            <a:picLocks noChangeAspect="1"/>
          </p:cNvPicPr>
          <p:nvPr/>
        </p:nvPicPr>
        <p:blipFill>
          <a:blip r:embed="rId1"/>
          <a:stretch>
            <a:fillRect/>
          </a:stretch>
        </p:blipFill>
        <p:spPr>
          <a:xfrm>
            <a:off x="1143000" y="0"/>
            <a:ext cx="7173913" cy="5676900"/>
          </a:xfrm>
          <a:prstGeom prst="rect">
            <a:avLst/>
          </a:prstGeom>
          <a:noFill/>
          <a:ln w="9525">
            <a:noFill/>
          </a:ln>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2400" b="0" i="0" u="none" strike="noStrike" cap="none" normalizeH="0" baseline="0" smtClean="0">
            <a:ln>
              <a:noFill/>
            </a:ln>
            <a:solidFill>
              <a:srgbClr val="FF0000"/>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2400" b="0" i="0" u="none" strike="noStrike" cap="none" normalizeH="0" baseline="0" smtClean="0">
            <a:ln>
              <a:noFill/>
            </a:ln>
            <a:solidFill>
              <a:srgbClr val="FF0000"/>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Mountain Top</Template>
  <TotalTime>0</TotalTime>
  <Words>956</Words>
  <Application>WPS Slides</Application>
  <PresentationFormat>On-screen Show (4:3)</PresentationFormat>
  <Paragraphs>61</Paragraphs>
  <Slides>28</Slides>
  <Notes>2</Notes>
  <HiddenSlides>0</HiddenSlides>
  <MMClips>4</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28</vt:i4>
      </vt:variant>
    </vt:vector>
  </HeadingPairs>
  <TitlesOfParts>
    <vt:vector size="37" baseType="lpstr">
      <vt:lpstr>Arial</vt:lpstr>
      <vt:lpstr>SimSun</vt:lpstr>
      <vt:lpstr>Wingdings</vt:lpstr>
      <vt:lpstr>Times New Roman</vt:lpstr>
      <vt:lpstr>.VnTimeH</vt:lpstr>
      <vt:lpstr>Segoe Print</vt:lpstr>
      <vt:lpstr>Microsoft YaHei</vt:lpstr>
      <vt:lpstr>Arial Unicode MS</vt:lpstr>
      <vt:lpstr>Default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0983 877 633</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BinhNT_PC</dc:creator>
  <cp:lastModifiedBy>Giang Nguyễn</cp:lastModifiedBy>
  <cp:revision>63</cp:revision>
  <dcterms:created xsi:type="dcterms:W3CDTF">2009-04-11T00:57:53Z</dcterms:created>
  <dcterms:modified xsi:type="dcterms:W3CDTF">2025-04-23T12:54:59Z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12DF1BB1B1694309AFDF440A8411D84C_13</vt:lpwstr>
  </property>
  <property fmtid="{D5CDD505-2E9C-101B-9397-08002B2CF9AE}" pid="3" name="KSOProductBuildVer">
    <vt:lpwstr>1033-12.2.0.20795</vt:lpwstr>
  </property>
</Properties>
</file>