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452" r:id="rId4"/>
    <p:sldId id="414" r:id="rId5"/>
    <p:sldId id="435" r:id="rId6"/>
    <p:sldId id="380" r:id="rId7"/>
    <p:sldId id="436" r:id="rId8"/>
    <p:sldId id="465" r:id="rId9"/>
    <p:sldId id="419" r:id="rId10"/>
    <p:sldId id="442" r:id="rId11"/>
    <p:sldId id="408" r:id="rId12"/>
    <p:sldId id="301" r:id="rId13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2" autoAdjust="0"/>
    <p:restoredTop sz="88000" autoAdjust="0"/>
  </p:normalViewPr>
  <p:slideViewPr>
    <p:cSldViewPr snapToGrid="0">
      <p:cViewPr varScale="1">
        <p:scale>
          <a:sx n="40" d="100"/>
          <a:sy n="40" d="100"/>
        </p:scale>
        <p:origin x="99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../Local%20Settings/Luan/PW%20HAI%20PHONG/5%20-%20The%20gioi%20quanh%20be%20-CHUAN/CACFILE/chua%20dung.wav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../Local%20Settings/Luan/PW%20HAI%20PHONG/5%20-%20The%20gioi%20quanh%20be%20-CHUAN/CACFILE/chua%20dung.wav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GIF"/><Relationship Id="rId7" Type="http://schemas.openxmlformats.org/officeDocument/2006/relationships/image" Target="../media/image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hyperlink" Target="http://www.glitter-graphic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../Local%20Settings/Luan/PW%20HAI%20PHONG/5%20-%20The%20gioi%20quanh%20be%20-CHUAN/CACFILE/chua%20dung.wav" TargetMode="Externa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1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../Local%20Settings/Luan/PW%20HAI%20PHONG/5%20-%20The%20gioi%20quanh%20be%20-CHUAN/CACFILE/chua%20dung.wav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" Target="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3" name="Group 45060"/>
          <p:cNvGrpSpPr/>
          <p:nvPr/>
        </p:nvGrpSpPr>
        <p:grpSpPr>
          <a:xfrm>
            <a:off x="-2541" y="99060"/>
            <a:ext cx="12103101" cy="6732909"/>
            <a:chOff x="744" y="624"/>
            <a:chExt cx="5016" cy="3983"/>
          </a:xfrm>
        </p:grpSpPr>
        <p:pic>
          <p:nvPicPr>
            <p:cNvPr id="5124" name="Text Placeholder 45061" descr="09-6"/>
            <p:cNvPicPr>
              <a:picLocks noGrp="1" noChangeAspect="1"/>
            </p:cNvPicPr>
            <p:nvPr>
              <p:ph type="body"/>
            </p:nvPr>
          </p:nvPicPr>
          <p:blipFill>
            <a:blip r:embed="rId2"/>
            <a:stretch>
              <a:fillRect/>
            </a:stretch>
          </p:blipFill>
          <p:spPr>
            <a:xfrm>
              <a:off x="744" y="624"/>
              <a:ext cx="5016" cy="3983"/>
            </a:xfrm>
          </p:spPr>
        </p:pic>
        <p:pic>
          <p:nvPicPr>
            <p:cNvPr id="5125" name="Picture 45062" descr="thientha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71267">
              <a:off x="821" y="748"/>
              <a:ext cx="624" cy="62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58" name="Picture 4106" descr=" Anhdepblog.co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283710" y="-1614170"/>
            <a:ext cx="1094740" cy="431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7624915" y="6206490"/>
            <a:ext cx="4567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  <a:latin typeface="UVN Huong Que Nang" panose="020E0804040705030404" charset="0"/>
              <a:cs typeface="UVN Huong Que Nang" panose="020E0804040705030404" charset="0"/>
            </a:endParaRPr>
          </a:p>
        </p:txBody>
      </p:sp>
      <p:pic>
        <p:nvPicPr>
          <p:cNvPr id="18440" name="Picture 33800" descr="696932h0rv8jquw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913890" y="3703320"/>
            <a:ext cx="1219200" cy="5052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43" descr="Ho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1930" y="5371465"/>
            <a:ext cx="2209800" cy="2130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901337" y="1906539"/>
            <a:ext cx="77985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GIÁO ÁN PHÁT TRIỂN TC- KNXH</a:t>
            </a:r>
            <a:endParaRPr lang="en-US" sz="2800" b="1" dirty="0">
              <a:solidFill>
                <a:srgbClr val="FF0000"/>
              </a:solidFill>
              <a:latin typeface="UVN Huong Que Nang" panose="020E0804040705030404" charset="0"/>
              <a:cs typeface="UVN Huong Que Nang" panose="020E0804040705030404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Chủ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Giao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Thông</a:t>
            </a:r>
            <a:endParaRPr lang="en-US" sz="2800" b="1" dirty="0">
              <a:solidFill>
                <a:srgbClr val="0070C0"/>
              </a:solidFill>
              <a:latin typeface="UVN Huong Que Nang" panose="020E0804040705030404" charset="0"/>
              <a:cs typeface="UVN Huong Que Nang" panose="020E0804040705030404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ĐỘI MŨ BẢO HIỂM ĐÚNG CÁCH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Lớp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 2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Trần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Xuân</a:t>
            </a:r>
            <a:endParaRPr lang="en-US" sz="2800" b="1" dirty="0">
              <a:latin typeface="UVN Huong Que Nang" panose="020E0804040705030404" charset="0"/>
              <a:cs typeface="UVN Huong Que Nang" panose="020E0804040705030404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611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559" y="4696688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Horizontal Scroll 2"/>
          <p:cNvSpPr/>
          <p:nvPr/>
        </p:nvSpPr>
        <p:spPr>
          <a:xfrm>
            <a:off x="0" y="-31590"/>
            <a:ext cx="12044116" cy="277372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thực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endParaRPr lang="en-US" sz="8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9183" y="4696689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249" y="2612572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753" y="3561294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581755">
            <a:off x="9420889" y="3237460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454129">
            <a:off x="8489072" y="4219831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4489455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611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Horizontal Scroll 2"/>
          <p:cNvSpPr/>
          <p:nvPr/>
        </p:nvSpPr>
        <p:spPr>
          <a:xfrm>
            <a:off x="1449984" y="1929945"/>
            <a:ext cx="8839199" cy="277372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thúc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559" y="4696688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9183" y="4696689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78" y="-31590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629" y="642803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581755">
            <a:off x="9420889" y="3237460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454129">
            <a:off x="8489072" y="4219831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9311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-5080" y="-2540"/>
            <a:ext cx="12236450" cy="6859905"/>
          </a:xfrm>
          <a:prstGeom prst="rect">
            <a:avLst/>
          </a:prstGeom>
        </p:spPr>
      </p:pic>
      <p:pic>
        <p:nvPicPr>
          <p:cNvPr id="4098" name="Picture 44034" descr="CAT4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" y="-22225"/>
            <a:ext cx="2992437" cy="350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795451" y="156210"/>
            <a:ext cx="801351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GIỜ HỌC KẾT THÚC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1595" y="6020435"/>
            <a:ext cx="12153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193" name="Picture 48129" descr="1502640tkw2mgtyrs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890" y="1764030"/>
            <a:ext cx="3717925" cy="4255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Picture 31752" descr="2FF4A10BE8D543779575ADE7409EF7B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80" y="3223260"/>
            <a:ext cx="1516380" cy="2797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52" descr="DSTARS-P"/>
          <p:cNvPicPr>
            <a:picLocks noChangeAspect="1"/>
          </p:cNvPicPr>
          <p:nvPr/>
        </p:nvPicPr>
        <p:blipFill>
          <a:blip r:embed="rId7">
            <a:lum contrast="-6000"/>
          </a:blip>
          <a:stretch>
            <a:fillRect/>
          </a:stretch>
        </p:blipFill>
        <p:spPr>
          <a:xfrm>
            <a:off x="2629535" y="1934844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52" descr="DSTARS-P"/>
          <p:cNvPicPr>
            <a:picLocks noChangeAspect="1"/>
          </p:cNvPicPr>
          <p:nvPr/>
        </p:nvPicPr>
        <p:blipFill>
          <a:blip r:embed="rId7">
            <a:lum contrast="-6000"/>
          </a:blip>
          <a:stretch>
            <a:fillRect/>
          </a:stretch>
        </p:blipFill>
        <p:spPr>
          <a:xfrm>
            <a:off x="8134305" y="1236980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9428" y="3891915"/>
            <a:ext cx="1755800" cy="2164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6579" y="3874041"/>
            <a:ext cx="1755800" cy="2164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70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3380" y="2129249"/>
            <a:ext cx="7694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ĐỊNH, VÀO BÀI</a:t>
            </a:r>
          </a:p>
        </p:txBody>
      </p:sp>
    </p:spTree>
    <p:extLst>
      <p:ext uri="{BB962C8B-B14F-4D97-AF65-F5344CB8AC3E}">
        <p14:creationId xmlns:p14="http://schemas.microsoft.com/office/powerpoint/2010/main" val="38508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VUI CHƠI AN TOÀN 3 - CHIẾC MŨ BẢO HIỂ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93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ses_swaying_back_an_a_m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980" y="4558936"/>
            <a:ext cx="1935797" cy="22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roses_swaying_back_an_a_m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2112" y="3653245"/>
            <a:ext cx="1935797" cy="22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roses_swaying_back_an_a_m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56203" y="4558935"/>
            <a:ext cx="1935797" cy="22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Horizontal Scroll 5"/>
          <p:cNvSpPr/>
          <p:nvPr/>
        </p:nvSpPr>
        <p:spPr>
          <a:xfrm>
            <a:off x="191588" y="-1"/>
            <a:ext cx="11854860" cy="261257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ĐÀM THOẠI,TRÒ CHUYỆN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19" descr="n_blu0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848" y="5510254"/>
            <a:ext cx="787164" cy="1336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9" descr="n_blu0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474" y="5521957"/>
            <a:ext cx="787164" cy="1336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52" descr="DSTARS-P"/>
          <p:cNvPicPr>
            <a:picLocks noChangeAspect="1"/>
          </p:cNvPicPr>
          <p:nvPr/>
        </p:nvPicPr>
        <p:blipFill>
          <a:blip r:embed="rId6">
            <a:lum contrast="-6000"/>
          </a:blip>
          <a:stretch>
            <a:fillRect/>
          </a:stretch>
        </p:blipFill>
        <p:spPr>
          <a:xfrm>
            <a:off x="1860855" y="2612571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52" descr="DSTARS-P"/>
          <p:cNvPicPr>
            <a:picLocks noChangeAspect="1"/>
          </p:cNvPicPr>
          <p:nvPr/>
        </p:nvPicPr>
        <p:blipFill>
          <a:blip r:embed="rId6">
            <a:lum contrast="-6000"/>
          </a:blip>
          <a:stretch>
            <a:fillRect/>
          </a:stretch>
        </p:blipFill>
        <p:spPr>
          <a:xfrm>
            <a:off x="8527056" y="2985429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48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pic>
        <p:nvPicPr>
          <p:cNvPr id="5" name="Picture 10" descr="Firewrk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947" y="566283"/>
            <a:ext cx="1413149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0" descr="Firewrk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136" y="4589642"/>
            <a:ext cx="1413149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5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8840422" y="587828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5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3454523" y="4689565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31747" descr="56CEE190D2834983BE9B1882D8651F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435510" y="-1830931"/>
            <a:ext cx="857250" cy="4549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31747" descr="56CEE190D2834983BE9B1882D8651F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77577" y="-1619162"/>
            <a:ext cx="857250" cy="40955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903" y="4689565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8508" y="5405755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351" y="4107314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846" y="5347966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5631" y="4851807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0" y="2942424"/>
            <a:ext cx="6096000" cy="3667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904" y="2079523"/>
            <a:ext cx="10785116" cy="1853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983687882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611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559" y="4696688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9183" y="4696689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Horizontal Scroll 2"/>
          <p:cNvSpPr/>
          <p:nvPr/>
        </p:nvSpPr>
        <p:spPr>
          <a:xfrm>
            <a:off x="979715" y="52241"/>
            <a:ext cx="9757954" cy="3043656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 “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Dạy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cởi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”</a:t>
            </a:r>
          </a:p>
        </p:txBody>
      </p:sp>
      <p:pic>
        <p:nvPicPr>
          <p:cNvPr id="8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249" y="2612572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753" y="3561294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581755">
            <a:off x="9420889" y="3237460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454129">
            <a:off x="8489072" y="4219831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516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-1" y="433953"/>
            <a:ext cx="12192001" cy="592035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2143835" y="5547059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8175926" y="739918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730881" y="739918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37719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0" y="280221"/>
            <a:ext cx="12192000" cy="12241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ngửa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kéo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2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quai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qua 2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xoắn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0" y="1907454"/>
            <a:ext cx="12192000" cy="120445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ngay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0" y="3647766"/>
            <a:ext cx="12192000" cy="12044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3: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Đóng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khoá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0" y="5392992"/>
            <a:ext cx="12192000" cy="1204451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4: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Kiểm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tra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quai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luồn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dưới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cằm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nếu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nhét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1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ngón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vừa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0" y="206473"/>
            <a:ext cx="12192000" cy="638604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05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248</Words>
  <Application>Microsoft Office PowerPoint</Application>
  <PresentationFormat>Widescreen</PresentationFormat>
  <Paragraphs>23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UVN Huong Que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ANNA</dc:creator>
  <cp:lastModifiedBy>Administrator</cp:lastModifiedBy>
  <cp:revision>342</cp:revision>
  <dcterms:created xsi:type="dcterms:W3CDTF">2020-10-10T10:35:00Z</dcterms:created>
  <dcterms:modified xsi:type="dcterms:W3CDTF">2025-04-23T14:28:01Z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