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256" r:id="rId2"/>
    <p:sldId id="379" r:id="rId3"/>
    <p:sldId id="452" r:id="rId4"/>
    <p:sldId id="414" r:id="rId5"/>
    <p:sldId id="435" r:id="rId6"/>
    <p:sldId id="380" r:id="rId7"/>
    <p:sldId id="436" r:id="rId8"/>
    <p:sldId id="465" r:id="rId9"/>
    <p:sldId id="419" r:id="rId10"/>
    <p:sldId id="442" r:id="rId11"/>
    <p:sldId id="408" r:id="rId12"/>
    <p:sldId id="301" r:id="rId13"/>
  </p:sldIdLst>
  <p:sldSz cx="12192000" cy="6858000"/>
  <p:notesSz cx="7104063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2" autoAdjust="0"/>
    <p:restoredTop sz="88000" autoAdjust="0"/>
  </p:normalViewPr>
  <p:slideViewPr>
    <p:cSldViewPr snapToGrid="0">
      <p:cViewPr varScale="1">
        <p:scale>
          <a:sx n="71" d="100"/>
          <a:sy n="71" d="100"/>
        </p:scale>
        <p:origin x="1090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1" d="100"/>
          <a:sy n="41" d="100"/>
        </p:scale>
        <p:origin x="179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88595" cy="5747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67998" y="0"/>
            <a:ext cx="3188595" cy="5747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42770" y="1431824"/>
            <a:ext cx="6872756" cy="3865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5830" y="5512523"/>
            <a:ext cx="5886637" cy="451024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879875"/>
            <a:ext cx="3188595" cy="5747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67998" y="10879875"/>
            <a:ext cx="3188595" cy="5747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E934FF-F4E1-47C5-9CA5-30A81DDE2BE4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hyperlink" Target="../Local%20Settings/Luan/PW%20HAI%20PHONG/5%20-%20The%20gioi%20quanh%20be%20-CHUAN/CACFILE/chua%20dung.wav" TargetMode="Externa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hyperlink" Target="../Local%20Settings/Luan/PW%20HAI%20PHONG/5%20-%20The%20gioi%20quanh%20be%20-CHUAN/CACFILE/chua%20dung.wav" TargetMode="Externa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GIF"/><Relationship Id="rId7" Type="http://schemas.openxmlformats.org/officeDocument/2006/relationships/image" Target="../media/image5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hyperlink" Target="http://www.glitter-graphics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../Local%20Settings/Luan/PW%20HAI%20PHONG/5%20-%20The%20gioi%20quanh%20be%20-CHUAN/CACFILE/chua%20dung.wav" TargetMode="External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image" Target="../media/image11.GIF"/><Relationship Id="rId4" Type="http://schemas.openxmlformats.org/officeDocument/2006/relationships/image" Target="../media/image5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hyperlink" Target="../Local%20Settings/Luan/PW%20HAI%20PHONG/5%20-%20The%20gioi%20quanh%20be%20-CHUAN/CACFILE/chua%20dung.wav" TargetMode="Externa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slide" Target="slide5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" Target="slide10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3" name="Group 45060"/>
          <p:cNvGrpSpPr/>
          <p:nvPr/>
        </p:nvGrpSpPr>
        <p:grpSpPr>
          <a:xfrm>
            <a:off x="-2541" y="99060"/>
            <a:ext cx="12103101" cy="6732909"/>
            <a:chOff x="744" y="624"/>
            <a:chExt cx="5016" cy="3983"/>
          </a:xfrm>
        </p:grpSpPr>
        <p:pic>
          <p:nvPicPr>
            <p:cNvPr id="5124" name="Text Placeholder 45061" descr="09-6"/>
            <p:cNvPicPr>
              <a:picLocks noGrp="1" noChangeAspect="1"/>
            </p:cNvPicPr>
            <p:nvPr>
              <p:ph type="body"/>
            </p:nvPr>
          </p:nvPicPr>
          <p:blipFill>
            <a:blip r:embed="rId2"/>
            <a:stretch>
              <a:fillRect/>
            </a:stretch>
          </p:blipFill>
          <p:spPr>
            <a:xfrm>
              <a:off x="744" y="624"/>
              <a:ext cx="5016" cy="3983"/>
            </a:xfrm>
          </p:spPr>
        </p:pic>
        <p:pic>
          <p:nvPicPr>
            <p:cNvPr id="5125" name="Picture 45062" descr="thienthan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771267">
              <a:off x="821" y="748"/>
              <a:ext cx="624" cy="624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7658" name="Picture 4106" descr=" Anhdepblog.com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283710" y="-1614170"/>
            <a:ext cx="1094740" cy="43160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 Box 2"/>
          <p:cNvSpPr txBox="1"/>
          <p:nvPr/>
        </p:nvSpPr>
        <p:spPr>
          <a:xfrm>
            <a:off x="7624915" y="6206490"/>
            <a:ext cx="45670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solidFill>
                <a:srgbClr val="FF0000"/>
              </a:solidFill>
              <a:latin typeface="UVN Huong Que Nang" panose="020E0804040705030404" charset="0"/>
              <a:cs typeface="UVN Huong Que Nang" panose="020E0804040705030404" charset="0"/>
            </a:endParaRPr>
          </a:p>
        </p:txBody>
      </p:sp>
      <p:pic>
        <p:nvPicPr>
          <p:cNvPr id="18440" name="Picture 33800" descr="696932h0rv8jquww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1913890" y="3703320"/>
            <a:ext cx="1219200" cy="50520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2" name="Picture 43" descr="Hoa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61930" y="5371465"/>
            <a:ext cx="2209800" cy="21304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 Box 6"/>
          <p:cNvSpPr txBox="1"/>
          <p:nvPr/>
        </p:nvSpPr>
        <p:spPr>
          <a:xfrm>
            <a:off x="901337" y="1906539"/>
            <a:ext cx="779852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UVN Huong Que Nang" panose="020E0804040705030404" charset="0"/>
                <a:cs typeface="UVN Huong Que Nang" panose="020E0804040705030404" charset="0"/>
              </a:rPr>
              <a:t>GIÁO ÁN PHÁT TRIỂN TC- KNXH</a:t>
            </a:r>
            <a:endParaRPr lang="en-US" sz="2800" b="1" dirty="0">
              <a:solidFill>
                <a:srgbClr val="FF0000"/>
              </a:solidFill>
              <a:latin typeface="UVN Huong Que Nang" panose="020E0804040705030404" charset="0"/>
              <a:cs typeface="UVN Huong Que Nang" panose="020E0804040705030404" charset="0"/>
            </a:endParaRPr>
          </a:p>
          <a:p>
            <a:pPr algn="ctr"/>
            <a:r>
              <a:rPr lang="en-US" sz="2800" b="1" dirty="0" err="1">
                <a:solidFill>
                  <a:srgbClr val="0070C0"/>
                </a:solidFill>
                <a:latin typeface="UVN Huong Que Nang" panose="020E0804040705030404" charset="0"/>
                <a:cs typeface="UVN Huong Que Nang" panose="020E0804040705030404" charset="0"/>
              </a:rPr>
              <a:t>Chủ</a:t>
            </a:r>
            <a:r>
              <a:rPr lang="en-US" sz="2800" b="1" dirty="0">
                <a:solidFill>
                  <a:srgbClr val="0070C0"/>
                </a:solidFill>
                <a:latin typeface="UVN Huong Que Nang" panose="020E0804040705030404" charset="0"/>
                <a:cs typeface="UVN Huong Que Nang" panose="020E080404070503040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VN Huong Que Nang" panose="020E0804040705030404" charset="0"/>
                <a:cs typeface="UVN Huong Que Nang" panose="020E0804040705030404" charset="0"/>
              </a:rPr>
              <a:t>đề</a:t>
            </a:r>
            <a:r>
              <a:rPr lang="en-US" sz="2800" b="1" dirty="0">
                <a:solidFill>
                  <a:srgbClr val="0070C0"/>
                </a:solidFill>
                <a:latin typeface="UVN Huong Que Nang" panose="020E0804040705030404" charset="0"/>
                <a:cs typeface="UVN Huong Que Nang" panose="020E0804040705030404" charset="0"/>
              </a:rPr>
              <a:t>: </a:t>
            </a:r>
            <a:r>
              <a:rPr lang="en-US" sz="2800" b="1" dirty="0" err="1">
                <a:solidFill>
                  <a:srgbClr val="0070C0"/>
                </a:solidFill>
                <a:latin typeface="UVN Huong Que Nang" panose="020E0804040705030404" charset="0"/>
                <a:cs typeface="UVN Huong Que Nang" panose="020E0804040705030404" charset="0"/>
              </a:rPr>
              <a:t>Giao</a:t>
            </a:r>
            <a:r>
              <a:rPr lang="en-US" sz="2800" b="1" dirty="0">
                <a:solidFill>
                  <a:srgbClr val="0070C0"/>
                </a:solidFill>
                <a:latin typeface="UVN Huong Que Nang" panose="020E0804040705030404" charset="0"/>
                <a:cs typeface="UVN Huong Que Nang" panose="020E080404070503040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VN Huong Que Nang" panose="020E0804040705030404" charset="0"/>
                <a:cs typeface="UVN Huong Que Nang" panose="020E0804040705030404" charset="0"/>
              </a:rPr>
              <a:t>Thông</a:t>
            </a:r>
            <a:endParaRPr lang="en-US" sz="2800" b="1" dirty="0">
              <a:solidFill>
                <a:srgbClr val="0070C0"/>
              </a:solidFill>
              <a:latin typeface="UVN Huong Que Nang" panose="020E0804040705030404" charset="0"/>
              <a:cs typeface="UVN Huong Que Nang" panose="020E0804040705030404" charset="0"/>
            </a:endParaRPr>
          </a:p>
          <a:p>
            <a:pPr algn="ctr"/>
            <a:r>
              <a:rPr lang="en-US" sz="2800" b="1" dirty="0" err="1">
                <a:solidFill>
                  <a:srgbClr val="0070C0"/>
                </a:solidFill>
                <a:latin typeface="UVN Huong Que Nang" panose="020E0804040705030404" charset="0"/>
                <a:cs typeface="UVN Huong Que Nang" panose="020E0804040705030404" charset="0"/>
              </a:rPr>
              <a:t>Đề</a:t>
            </a:r>
            <a:r>
              <a:rPr lang="en-US" sz="2800" b="1" dirty="0">
                <a:solidFill>
                  <a:srgbClr val="0070C0"/>
                </a:solidFill>
                <a:latin typeface="UVN Huong Que Nang" panose="020E0804040705030404" charset="0"/>
                <a:cs typeface="UVN Huong Que Nang" panose="020E080404070503040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VN Huong Que Nang" panose="020E0804040705030404" charset="0"/>
                <a:cs typeface="UVN Huong Que Nang" panose="020E0804040705030404" charset="0"/>
              </a:rPr>
              <a:t>tài</a:t>
            </a:r>
            <a:r>
              <a:rPr lang="en-US" sz="2800" b="1" dirty="0">
                <a:solidFill>
                  <a:srgbClr val="0070C0"/>
                </a:solidFill>
                <a:latin typeface="UVN Huong Que Nang" panose="020E0804040705030404" charset="0"/>
                <a:cs typeface="UVN Huong Que Nang" panose="020E0804040705030404" charset="0"/>
              </a:rPr>
              <a:t>: </a:t>
            </a:r>
            <a:r>
              <a:rPr lang="en-US" sz="2800" b="1" dirty="0">
                <a:solidFill>
                  <a:srgbClr val="FF0000"/>
                </a:solidFill>
                <a:latin typeface="UVN Huong Que Nang" panose="020E0804040705030404" charset="0"/>
                <a:cs typeface="UVN Huong Que Nang" panose="020E0804040705030404" charset="0"/>
              </a:rPr>
              <a:t>ĐỘI MŨ BẢO HIỂM </a:t>
            </a:r>
            <a:r>
              <a:rPr lang="en-US" sz="2800" b="1" dirty="0" err="1">
                <a:solidFill>
                  <a:srgbClr val="FF0000"/>
                </a:solidFill>
                <a:latin typeface="UVN Huong Que Nang" panose="020E0804040705030404" charset="0"/>
                <a:cs typeface="UVN Huong Que Nang" panose="020E0804040705030404" charset="0"/>
              </a:rPr>
              <a:t>ĐÚNG</a:t>
            </a:r>
            <a:r>
              <a:rPr lang="en-US" sz="2800" b="1" dirty="0">
                <a:solidFill>
                  <a:srgbClr val="FF0000"/>
                </a:solidFill>
                <a:latin typeface="UVN Huong Que Nang" panose="020E0804040705030404" charset="0"/>
                <a:cs typeface="UVN Huong Que Nang" panose="020E0804040705030404" charset="0"/>
              </a:rPr>
              <a:t> </a:t>
            </a:r>
            <a:r>
              <a:rPr lang="en-US" sz="2800" b="1">
                <a:solidFill>
                  <a:srgbClr val="FF0000"/>
                </a:solidFill>
                <a:latin typeface="UVN Huong Que Nang" panose="020E0804040705030404" charset="0"/>
                <a:cs typeface="UVN Huong Que Nang" panose="020E0804040705030404" charset="0"/>
              </a:rPr>
              <a:t>CÁCH</a:t>
            </a:r>
            <a:endParaRPr lang="en-US" sz="2800" b="1" dirty="0">
              <a:solidFill>
                <a:srgbClr val="FF0000"/>
              </a:solidFill>
              <a:latin typeface="UVN Huong Que Nang" panose="020E0804040705030404" charset="0"/>
              <a:cs typeface="UVN Huong Que Nang" panose="020E0804040705030404" charset="0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roses_swaying_back_an_a_mc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696691"/>
            <a:ext cx="1754933" cy="2161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3" descr="roses_swaying_back_an_a_mc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13611" y="4696691"/>
            <a:ext cx="1754933" cy="2161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3" descr="roses_swaying_back_an_a_mc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21559" y="4696688"/>
            <a:ext cx="1754933" cy="2161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Horizontal Scroll 2"/>
          <p:cNvSpPr/>
          <p:nvPr/>
        </p:nvSpPr>
        <p:spPr>
          <a:xfrm>
            <a:off x="0" y="-31590"/>
            <a:ext cx="12044116" cy="2773720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66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Hoạt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động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2: </a:t>
            </a:r>
            <a:r>
              <a:rPr lang="en-US" sz="80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Trẻ</a:t>
            </a:r>
            <a:r>
              <a:rPr lang="en-US" sz="80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thực</a:t>
            </a:r>
            <a:r>
              <a:rPr lang="en-US" sz="80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hiện</a:t>
            </a:r>
            <a:endParaRPr lang="en-US" sz="8000" b="1" dirty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7" name="Picture 13" descr="roses_swaying_back_an_a_mc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289183" y="4696689"/>
            <a:ext cx="1754933" cy="2161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Picturechim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1249" y="2612572"/>
            <a:ext cx="2124075" cy="134878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6" descr="Picturechim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5753" y="3561294"/>
            <a:ext cx="2124075" cy="134878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21" descr="D:\AAA\anh dep\gif_icon382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4581755">
            <a:off x="9420889" y="3237460"/>
            <a:ext cx="97155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1" descr="D:\AAA\anh dep\gif_icon382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5454129">
            <a:off x="8489072" y="4219831"/>
            <a:ext cx="97155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64489455"/>
      </p:ext>
    </p:extLst>
  </p:cSld>
  <p:clrMapOvr>
    <a:masterClrMapping/>
  </p:clrMapOvr>
  <p:transition spd="slow">
    <p:wheel spokes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roses_swaying_back_an_a_mc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696691"/>
            <a:ext cx="1754933" cy="2161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3" descr="roses_swaying_back_an_a_mc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13611" y="4696691"/>
            <a:ext cx="1754933" cy="2161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Horizontal Scroll 2"/>
          <p:cNvSpPr/>
          <p:nvPr/>
        </p:nvSpPr>
        <p:spPr>
          <a:xfrm>
            <a:off x="1449984" y="1929945"/>
            <a:ext cx="8839199" cy="2773720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66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Củng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cố</a:t>
            </a:r>
            <a:endParaRPr lang="en-US" sz="66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Nhận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xét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Kết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thúc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6" name="Picture 13" descr="roses_swaying_back_an_a_mc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21559" y="4696688"/>
            <a:ext cx="1754933" cy="2161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3" descr="roses_swaying_back_an_a_mc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289183" y="4696689"/>
            <a:ext cx="1754933" cy="2161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Picturechim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678" y="-31590"/>
            <a:ext cx="2124075" cy="134878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6" descr="Picturechim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8629" y="642803"/>
            <a:ext cx="2124075" cy="134878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21" descr="D:\AAA\anh dep\gif_icon382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4581755">
            <a:off x="9420889" y="3237460"/>
            <a:ext cx="97155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1" descr="D:\AAA\anh dep\gif_icon382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5454129">
            <a:off x="8489072" y="4219831"/>
            <a:ext cx="97155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59311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-5080" y="-2540"/>
            <a:ext cx="12236450" cy="6859905"/>
          </a:xfrm>
          <a:prstGeom prst="rect">
            <a:avLst/>
          </a:prstGeom>
        </p:spPr>
      </p:pic>
      <p:pic>
        <p:nvPicPr>
          <p:cNvPr id="4098" name="Picture 44034" descr="CAT4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8" y="-22225"/>
            <a:ext cx="2992437" cy="3505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 Box 4"/>
          <p:cNvSpPr txBox="1"/>
          <p:nvPr/>
        </p:nvSpPr>
        <p:spPr>
          <a:xfrm>
            <a:off x="2795451" y="156210"/>
            <a:ext cx="8013519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UVN Huong Que Nang" panose="020E0804040705030404" charset="0"/>
                <a:cs typeface="UVN Huong Que Nang" panose="020E0804040705030404" charset="0"/>
              </a:rPr>
              <a:t>GIỜ HỌC KẾT THÚC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61595" y="6020435"/>
            <a:ext cx="121532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8193" name="Picture 48129" descr="1502640tkw2mgtyrs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3890" y="1764030"/>
            <a:ext cx="3717925" cy="42557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92" name="Picture 31752" descr="2FF4A10BE8D543779575ADE7409EF7B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080" y="3223260"/>
            <a:ext cx="1516380" cy="2797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52" descr="DSTARS-P"/>
          <p:cNvPicPr>
            <a:picLocks noChangeAspect="1"/>
          </p:cNvPicPr>
          <p:nvPr/>
        </p:nvPicPr>
        <p:blipFill>
          <a:blip r:embed="rId7">
            <a:lum contrast="-6000"/>
          </a:blip>
          <a:stretch>
            <a:fillRect/>
          </a:stretch>
        </p:blipFill>
        <p:spPr>
          <a:xfrm>
            <a:off x="2629535" y="1934844"/>
            <a:ext cx="1806575" cy="1614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52" descr="DSTARS-P"/>
          <p:cNvPicPr>
            <a:picLocks noChangeAspect="1"/>
          </p:cNvPicPr>
          <p:nvPr/>
        </p:nvPicPr>
        <p:blipFill>
          <a:blip r:embed="rId7">
            <a:lum contrast="-6000"/>
          </a:blip>
          <a:stretch>
            <a:fillRect/>
          </a:stretch>
        </p:blipFill>
        <p:spPr>
          <a:xfrm>
            <a:off x="8134305" y="1236980"/>
            <a:ext cx="1806575" cy="1614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69428" y="3891915"/>
            <a:ext cx="1755800" cy="21642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06579" y="3874041"/>
            <a:ext cx="1755800" cy="21642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p 75+ hình nền powerpoint học tập chất lượng full hd cực đẹ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7050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73380" y="2129249"/>
            <a:ext cx="76940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 ĐỊNH, VÀO BÀI</a:t>
            </a:r>
          </a:p>
        </p:txBody>
      </p:sp>
    </p:spTree>
    <p:extLst>
      <p:ext uri="{BB962C8B-B14F-4D97-AF65-F5344CB8AC3E}">
        <p14:creationId xmlns:p14="http://schemas.microsoft.com/office/powerpoint/2010/main" val="385087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4" name="chimes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É VUI CHƠI AN TOÀN 3 - CHIẾC MŨ BẢO HIỂ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677"/>
            <a:ext cx="12196763" cy="685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0933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oses_swaying_back_an_a_mc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5980" y="4558936"/>
            <a:ext cx="1935797" cy="229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roses_swaying_back_an_a_mc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62112" y="3653245"/>
            <a:ext cx="1935797" cy="229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roses_swaying_back_an_a_mc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256203" y="4558935"/>
            <a:ext cx="1935797" cy="229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Horizontal Scroll 5"/>
          <p:cNvSpPr/>
          <p:nvPr/>
        </p:nvSpPr>
        <p:spPr>
          <a:xfrm>
            <a:off x="191588" y="-1"/>
            <a:ext cx="11854860" cy="2612572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6000" b="1" noProof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ĐÀM THOẠI,TRÒ CHUYỆN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0" name="Picture 19" descr="n_blu0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3848" y="5510254"/>
            <a:ext cx="787164" cy="133604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19" descr="n_blu0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3474" y="5521957"/>
            <a:ext cx="787164" cy="133604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Picture 52" descr="DSTARS-P"/>
          <p:cNvPicPr>
            <a:picLocks noChangeAspect="1"/>
          </p:cNvPicPr>
          <p:nvPr/>
        </p:nvPicPr>
        <p:blipFill>
          <a:blip r:embed="rId6">
            <a:lum contrast="-6000"/>
          </a:blip>
          <a:stretch>
            <a:fillRect/>
          </a:stretch>
        </p:blipFill>
        <p:spPr>
          <a:xfrm>
            <a:off x="1860855" y="2612571"/>
            <a:ext cx="1806575" cy="16144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icture 52" descr="DSTARS-P"/>
          <p:cNvPicPr>
            <a:picLocks noChangeAspect="1"/>
          </p:cNvPicPr>
          <p:nvPr/>
        </p:nvPicPr>
        <p:blipFill>
          <a:blip r:embed="rId6">
            <a:lum contrast="-6000"/>
          </a:blip>
          <a:stretch>
            <a:fillRect/>
          </a:stretch>
        </p:blipFill>
        <p:spPr>
          <a:xfrm>
            <a:off x="8527056" y="2985429"/>
            <a:ext cx="1806575" cy="1614487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5480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2" action="ppaction://hlinksldjump"/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	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</a:endParaRPr>
          </a:p>
        </p:txBody>
      </p:sp>
      <p:pic>
        <p:nvPicPr>
          <p:cNvPr id="5" name="Picture 10" descr="Firewrk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9947" y="566283"/>
            <a:ext cx="1413149" cy="1371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10" descr="Firewrk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7136" y="4589642"/>
            <a:ext cx="1413149" cy="1371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52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8840422" y="587828"/>
            <a:ext cx="1806575" cy="16144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52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3454523" y="4689565"/>
            <a:ext cx="1806575" cy="16144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31747" descr="56CEE190D2834983BE9B1882D8651F7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9435510" y="-1830931"/>
            <a:ext cx="857250" cy="45492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31747" descr="56CEE190D2834983BE9B1882D8651F7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1677577" y="-1619162"/>
            <a:ext cx="857250" cy="409557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19" descr="n_blu0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903" y="4689565"/>
            <a:ext cx="961390" cy="14522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Picture 19" descr="n_blu0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8508" y="5405755"/>
            <a:ext cx="961390" cy="14522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icture 19" descr="n_blu0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6351" y="4107314"/>
            <a:ext cx="961390" cy="14522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19" descr="n_blu0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4846" y="5347966"/>
            <a:ext cx="961390" cy="14522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Picture 19" descr="n_blu0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55631" y="4851807"/>
            <a:ext cx="961390" cy="14522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Rectangle 2"/>
          <p:cNvSpPr/>
          <p:nvPr/>
        </p:nvSpPr>
        <p:spPr>
          <a:xfrm>
            <a:off x="3048000" y="2942424"/>
            <a:ext cx="6096000" cy="36670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67904" y="2079523"/>
            <a:ext cx="10785116" cy="1853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6000"/>
              </a:lnSpc>
              <a:spcAft>
                <a:spcPts val="800"/>
              </a:spcAft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=&gt;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tuân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thủ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chấp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lệ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đảm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con!</a:t>
            </a:r>
          </a:p>
        </p:txBody>
      </p:sp>
    </p:spTree>
    <p:extLst>
      <p:ext uri="{BB962C8B-B14F-4D97-AF65-F5344CB8AC3E}">
        <p14:creationId xmlns:p14="http://schemas.microsoft.com/office/powerpoint/2010/main" val="1983687882"/>
      </p:ext>
    </p:extLst>
  </p:cSld>
  <p:clrMapOvr>
    <a:masterClrMapping/>
  </p:clrMapOvr>
  <p:transition spd="slow">
    <p:wheel spokes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roses_swaying_back_an_a_mc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696691"/>
            <a:ext cx="1754933" cy="2161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3" descr="roses_swaying_back_an_a_mc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13611" y="4696691"/>
            <a:ext cx="1754933" cy="2161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3" descr="roses_swaying_back_an_a_mc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21559" y="4696688"/>
            <a:ext cx="1754933" cy="2161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3" descr="roses_swaying_back_an_a_mc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289183" y="4696689"/>
            <a:ext cx="1754933" cy="2161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Horizontal Scroll 2"/>
          <p:cNvSpPr/>
          <p:nvPr/>
        </p:nvSpPr>
        <p:spPr>
          <a:xfrm>
            <a:off x="979715" y="52241"/>
            <a:ext cx="9757954" cy="3043656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Hoạt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1 “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Dạy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trẻ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đội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mũ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và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cởi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mũ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bảo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hiểm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”</a:t>
            </a:r>
          </a:p>
        </p:txBody>
      </p:sp>
      <p:pic>
        <p:nvPicPr>
          <p:cNvPr id="8" name="Picture 6" descr="Picturechim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1249" y="2612572"/>
            <a:ext cx="2124075" cy="134878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6" descr="Picturechim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5753" y="3561294"/>
            <a:ext cx="2124075" cy="134878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21" descr="D:\AAA\anh dep\gif_icon382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4581755">
            <a:off x="9420889" y="3237460"/>
            <a:ext cx="97155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1" descr="D:\AAA\anh dep\gif_icon382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5454129">
            <a:off x="8489072" y="4219831"/>
            <a:ext cx="97155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55165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Arrow 2">
            <a:hlinkClick r:id="rId2" action="ppaction://hlinksldjump"/>
          </p:cNvPr>
          <p:cNvSpPr/>
          <p:nvPr/>
        </p:nvSpPr>
        <p:spPr>
          <a:xfrm>
            <a:off x="-1" y="433953"/>
            <a:ext cx="12192001" cy="5920350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5400" b="1" noProof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noProof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noProof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5400" b="1" noProof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noProof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5400" b="1" noProof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noProof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5400" b="1" noProof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noProof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5400" b="1" noProof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noProof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5400" b="1" noProof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noProof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5400" b="1" noProof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noProof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5400" b="1" noProof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52" descr="DSTARS-P"/>
          <p:cNvPicPr>
            <a:picLocks noChangeAspect="1"/>
          </p:cNvPicPr>
          <p:nvPr/>
        </p:nvPicPr>
        <p:blipFill>
          <a:blip r:embed="rId3">
            <a:lum contrast="-6000"/>
          </a:blip>
          <a:stretch>
            <a:fillRect/>
          </a:stretch>
        </p:blipFill>
        <p:spPr>
          <a:xfrm>
            <a:off x="2143835" y="5547059"/>
            <a:ext cx="1806575" cy="1614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52" descr="DSTARS-P"/>
          <p:cNvPicPr>
            <a:picLocks noChangeAspect="1"/>
          </p:cNvPicPr>
          <p:nvPr/>
        </p:nvPicPr>
        <p:blipFill>
          <a:blip r:embed="rId3">
            <a:lum contrast="-6000"/>
          </a:blip>
          <a:stretch>
            <a:fillRect/>
          </a:stretch>
        </p:blipFill>
        <p:spPr>
          <a:xfrm>
            <a:off x="8175926" y="739918"/>
            <a:ext cx="1806575" cy="1614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2" descr="DSTARS-P"/>
          <p:cNvPicPr>
            <a:picLocks noChangeAspect="1"/>
          </p:cNvPicPr>
          <p:nvPr/>
        </p:nvPicPr>
        <p:blipFill>
          <a:blip r:embed="rId3">
            <a:lum contrast="-6000"/>
          </a:blip>
          <a:stretch>
            <a:fillRect/>
          </a:stretch>
        </p:blipFill>
        <p:spPr>
          <a:xfrm>
            <a:off x="1730881" y="739918"/>
            <a:ext cx="1806575" cy="1614488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1377193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hlinkClick r:id="rId2" action="ppaction://hlinksldjump"/>
          </p:cNvPr>
          <p:cNvSpPr/>
          <p:nvPr/>
        </p:nvSpPr>
        <p:spPr>
          <a:xfrm>
            <a:off x="0" y="280221"/>
            <a:ext cx="12192000" cy="122411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32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Bước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1: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Lật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ngửa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mũ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bảo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hiểm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kéo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2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dây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, 2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quai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qua 2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bên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(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không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để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xoắn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dây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vì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sẽ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làm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đau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đầu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Rounded Rectangle 3">
            <a:hlinkClick r:id="rId2" action="ppaction://hlinksldjump"/>
          </p:cNvPr>
          <p:cNvSpPr/>
          <p:nvPr/>
        </p:nvSpPr>
        <p:spPr>
          <a:xfrm>
            <a:off x="0" y="1907454"/>
            <a:ext cx="12192000" cy="1204451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Bước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2: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Đội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mũ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lên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đầu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ngay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ngắn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Rounded Rectangle 4">
            <a:hlinkClick r:id="rId2" action="ppaction://hlinksldjump"/>
          </p:cNvPr>
          <p:cNvSpPr/>
          <p:nvPr/>
        </p:nvSpPr>
        <p:spPr>
          <a:xfrm>
            <a:off x="0" y="3647766"/>
            <a:ext cx="12192000" cy="120445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3200" b="1" noProof="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Bước</a:t>
            </a:r>
            <a:r>
              <a:rPr lang="en-US" sz="3200" b="1" noProof="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3: </a:t>
            </a:r>
            <a:r>
              <a:rPr lang="en-US" sz="3200" b="1" noProof="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Đóng</a:t>
            </a:r>
            <a:r>
              <a:rPr lang="en-US" sz="3200" b="1" noProof="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noProof="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khoá</a:t>
            </a:r>
            <a:r>
              <a:rPr lang="en-US" sz="3200" b="1" noProof="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noProof="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mũ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Rounded Rectangle 5">
            <a:hlinkClick r:id="rId2" action="ppaction://hlinksldjump"/>
          </p:cNvPr>
          <p:cNvSpPr/>
          <p:nvPr/>
        </p:nvSpPr>
        <p:spPr>
          <a:xfrm>
            <a:off x="0" y="5392992"/>
            <a:ext cx="12192000" cy="1204451"/>
          </a:xfrm>
          <a:prstGeom prst="roundRect">
            <a:avLst/>
          </a:prstGeom>
          <a:solidFill>
            <a:srgbClr val="FF0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3200" b="1" dirty="0" err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Bước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 4: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Kiểm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tra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quai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mũ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(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luồn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 2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tay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dưới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cằm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nếu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nhét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được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 1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hoặc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 2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ngón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tay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là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vừa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05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>
            <a:hlinkClick r:id="rId2" action="ppaction://hlinksldjump"/>
          </p:cNvPr>
          <p:cNvSpPr/>
          <p:nvPr/>
        </p:nvSpPr>
        <p:spPr>
          <a:xfrm>
            <a:off x="0" y="206473"/>
            <a:ext cx="12192000" cy="6386049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trỏ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bóp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nút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khoá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00530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1236</TotalTime>
  <Words>238</Words>
  <Application>Microsoft Office PowerPoint</Application>
  <PresentationFormat>Widescreen</PresentationFormat>
  <Paragraphs>21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UVN Huong Que Nang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WPP Presentation</dc:title>
  <dc:creator>ANNA</dc:creator>
  <cp:lastModifiedBy>HP</cp:lastModifiedBy>
  <cp:revision>343</cp:revision>
  <dcterms:created xsi:type="dcterms:W3CDTF">2020-10-10T10:35:00Z</dcterms:created>
  <dcterms:modified xsi:type="dcterms:W3CDTF">2025-04-23T22:43:17Z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1033-10.2.0.7646</vt:lpwstr>
  </property>
</Properties>
</file>