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1"/>
  </p:notesMasterIdLst>
  <p:sldIdLst>
    <p:sldId id="322" r:id="rId5"/>
    <p:sldId id="259" r:id="rId6"/>
    <p:sldId id="265" r:id="rId7"/>
    <p:sldId id="324" r:id="rId8"/>
    <p:sldId id="325" r:id="rId9"/>
    <p:sldId id="326" r:id="rId10"/>
    <p:sldId id="285" r:id="rId11"/>
    <p:sldId id="314" r:id="rId12"/>
    <p:sldId id="267" r:id="rId13"/>
    <p:sldId id="317" r:id="rId14"/>
    <p:sldId id="321" r:id="rId15"/>
    <p:sldId id="269" r:id="rId16"/>
    <p:sldId id="303" r:id="rId17"/>
    <p:sldId id="309" r:id="rId18"/>
    <p:sldId id="323" r:id="rId19"/>
    <p:sldId id="311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43"/>
      </p:cViewPr>
      <p:guideLst>
        <p:guide orient="horz" pos="2160"/>
        <p:guide pos="29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85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itchFamily="34" charset="0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24EC7553-B53A-4C55-BCC9-712A253F1B3F}" type="slidenum">
              <a:rPr lang="vi-VN" altLang="en-US">
                <a:solidFill>
                  <a:prstClr val="black"/>
                </a:solidFill>
              </a:rPr>
              <a:pPr eaLnBrk="1" hangingPunct="1"/>
              <a:t>6</a:t>
            </a:fld>
            <a:endParaRPr lang="vi-V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48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03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F16F0-355F-4D35-B65A-313D903E325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9636A-4B38-4F09-9905-6AB8D7897B1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AAF23-94D0-4D8A-9C55-9FD17C749E8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D4E9-EC15-4203-BB22-51025639EE7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12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7870C-4661-4654-96E4-F922757D3A9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9B191-B403-4339-827D-B0F3C2E0534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17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C465A-8D09-4F4B-88D6-A7C096805CF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95928-C471-477C-BB51-CEE1F8A90779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20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8CFA9-7BFC-4546-BCB3-29F77E788C0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CCEB1-72FD-4416-A2E3-9761C9CCCE45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575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48A9-E1AE-421F-8C46-82B0A182F25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25CD8-6C5F-49FA-81FF-7373D1387C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0826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0B16-0969-4F36-B9D1-876524DD602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18857-F183-4A2E-9492-A1F60B5A337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162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764C-CE2C-4FDE-B92B-D18F4B0BDEC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50D7D-F032-4E7A-96E6-8B0EF5F1072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487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9FCF9-EA66-40B4-9CEB-09143A4E2CB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AD9D3-3CDF-4942-B12F-3BE37A3EC3C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007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9BE45-9805-4DC9-A136-D15D60282A04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E0D71-1C10-449C-A8C0-8D18C638DDE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192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0877D-2FFD-451D-AC41-900124DEB44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0CB9A-8C8E-4F48-85B7-8D9B3AAA452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639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F16F0-355F-4D35-B65A-313D903E325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9636A-4B38-4F09-9905-6AB8D7897B1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0735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AAF23-94D0-4D8A-9C55-9FD17C749E8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D4E9-EC15-4203-BB22-51025639EE7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452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7870C-4661-4654-96E4-F922757D3A9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9B191-B403-4339-827D-B0F3C2E0534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5030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C465A-8D09-4F4B-88D6-A7C096805CF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95928-C471-477C-BB51-CEE1F8A90779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194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8CFA9-7BFC-4546-BCB3-29F77E788C0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CCEB1-72FD-4416-A2E3-9761C9CCCE45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6229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48A9-E1AE-421F-8C46-82B0A182F25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25CD8-6C5F-49FA-81FF-7373D1387C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7350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0B16-0969-4F36-B9D1-876524DD602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18857-F183-4A2E-9492-A1F60B5A337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379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764C-CE2C-4FDE-B92B-D18F4B0BDEC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50D7D-F032-4E7A-96E6-8B0EF5F1072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2761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9FCF9-EA66-40B4-9CEB-09143A4E2CB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AD9D3-3CDF-4942-B12F-3BE37A3EC3C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6098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9BE45-9805-4DC9-A136-D15D60282A04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E0D71-1C10-449C-A8C0-8D18C638DDE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3394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0877D-2FFD-451D-AC41-900124DEB44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0CB9A-8C8E-4F48-85B7-8D9B3AAA452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832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F16F0-355F-4D35-B65A-313D903E325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9636A-4B38-4F09-9905-6AB8D7897B1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5441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AAF23-94D0-4D8A-9C55-9FD17C749E8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D4E9-EC15-4203-BB22-51025639EE7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6143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7870C-4661-4654-96E4-F922757D3A9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9B191-B403-4339-827D-B0F3C2E0534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7904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C465A-8D09-4F4B-88D6-A7C096805CF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95928-C471-477C-BB51-CEE1F8A90779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993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8CFA9-7BFC-4546-BCB3-29F77E788C0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CCEB1-72FD-4416-A2E3-9761C9CCCE45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8424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48A9-E1AE-421F-8C46-82B0A182F25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25CD8-6C5F-49FA-81FF-7373D1387C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05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0B16-0969-4F36-B9D1-876524DD602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18857-F183-4A2E-9492-A1F60B5A337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0846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764C-CE2C-4FDE-B92B-D18F4B0BDEC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50D7D-F032-4E7A-96E6-8B0EF5F1072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4015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9FCF9-EA66-40B4-9CEB-09143A4E2CB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AD9D3-3CDF-4942-B12F-3BE37A3EC3C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6877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9BE45-9805-4DC9-A136-D15D60282A04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E0D71-1C10-449C-A8C0-8D18C638DDE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4926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0877D-2FFD-451D-AC41-900124DEB44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0CB9A-8C8E-4F48-85B7-8D9B3AAA452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106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E94CB-FA72-4492-8568-BDBD2AA6032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579428-7535-4C43-88A9-4737AA75535F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57EAB4-8896-4D0A-8A50-06035C6B718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47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579428-7535-4C43-88A9-4737AA75535F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57EAB4-8896-4D0A-8A50-06035C6B718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27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579428-7535-4C43-88A9-4737AA75535F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57EAB4-8896-4D0A-8A50-06035C6B718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02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4.png"/><Relationship Id="rId18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12" Type="http://schemas.microsoft.com/office/2007/relationships/hdphoto" Target="../media/hdphoto6.wdp"/><Relationship Id="rId17" Type="http://schemas.microsoft.com/office/2007/relationships/hdphoto" Target="../media/hdphoto7.wdp"/><Relationship Id="rId2" Type="http://schemas.openxmlformats.org/officeDocument/2006/relationships/image" Target="../media/image9.jpe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microsoft.com/office/2007/relationships/hdphoto" Target="../media/hdphoto4.wdp"/><Relationship Id="rId15" Type="http://schemas.microsoft.com/office/2007/relationships/hdphoto" Target="../media/hdphoto3.wdp"/><Relationship Id="rId10" Type="http://schemas.microsoft.com/office/2007/relationships/hdphoto" Target="../media/hdphoto5.wdp"/><Relationship Id="rId19" Type="http://schemas.microsoft.com/office/2007/relationships/hdphoto" Target="../media/hdphoto8.wdp"/><Relationship Id="rId4" Type="http://schemas.openxmlformats.org/officeDocument/2006/relationships/image" Target="../media/image16.png"/><Relationship Id="rId9" Type="http://schemas.openxmlformats.org/officeDocument/2006/relationships/image" Target="../media/image17.pn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5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af5ee9e65f037f5816e392e162916a5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7175" cy="68580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148205" y="1257935"/>
            <a:ext cx="4023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3652784233"/>
              </p:ext>
            </p:extLst>
          </p:nvPr>
        </p:nvGraphicFramePr>
        <p:xfrm>
          <a:off x="1143000" y="457200"/>
          <a:ext cx="7359650" cy="97980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59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81628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TRƯỜNG MẦM NON HOA HỒNG</a:t>
                      </a:r>
                    </a:p>
                    <a:p>
                      <a:pPr indent="0" algn="ctr">
                        <a:buNone/>
                      </a:pP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  <a:p>
                      <a:pPr indent="0" algn="ctr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  <a:p>
                      <a:pPr indent="0" algn="ctr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  <a:p>
                      <a:pPr indent="0" algn="ctr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LĨNH VỰC PHÁT TRIỂN NHẬN THỨC</a:t>
                      </a:r>
                    </a:p>
                    <a:p>
                      <a:pPr indent="0" algn="ctr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HOẠT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ĐỘNG LÀM QUEN VỚI TOÁN</a:t>
                      </a:r>
                    </a:p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Đề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tài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: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Đếm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đến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3,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nhận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biết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nhóm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có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3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đối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tượng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nhận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biết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số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3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Lứa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tuổi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: 4-5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tuổi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Giáo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viên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: Vũ Thị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Mỹ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Thanh</a:t>
                      </a:r>
                    </a:p>
                    <a:p>
                      <a:pPr indent="0" algn="l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355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6966799"/>
      </p:ext>
    </p:extLst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pic>
        <p:nvPicPr>
          <p:cNvPr id="13" name="Content Placeholder 12" descr="imag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04" y="19334"/>
            <a:ext cx="9156065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36" y="2304286"/>
            <a:ext cx="2196490" cy="33167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74776" y1="49307" x2="49553" y2="51247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2321014" cy="34037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66369" y1="49307" x2="49374" y2="50693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170" y="67785"/>
            <a:ext cx="2321014" cy="334283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17" y="2304286"/>
            <a:ext cx="2115358" cy="331673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625" y="2345525"/>
            <a:ext cx="2097363" cy="323425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65832" y1="48199" x2="49911" y2="5180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88" y="10008"/>
            <a:ext cx="2321014" cy="3458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74" y="2284483"/>
            <a:ext cx="1652347" cy="32200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13333" y1="35391" x2="15521" y2="81016"/>
                        <a14:backgroundMark x1="20625" y1="80000" x2="71771" y2="78750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377" y="4416716"/>
            <a:ext cx="1819477" cy="39978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18542" y1="38047" x2="76458" y2="39688"/>
                        <a14:backgroundMark x1="23438" y1="87500" x2="71146" y2="86328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2819400"/>
            <a:ext cx="1724658" cy="35962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73" y="248390"/>
            <a:ext cx="1652347" cy="322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2222E-6 L 0.02587 0.6444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" y="3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0.00312 0.6321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3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1111 L -0.60156 -0.3576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35" y="-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222E-6 L -0.01024 0.655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156 -0.35764 L -0.61736 0.3090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3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111 L -0.84236 -0.0953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222" y="-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22222E-6 L -0.01389 0.6555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4236 -0.09537 L -0.84427 0.5601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22222E-6 L 0.6566 0.0798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30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88142 0.0740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63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1.09635 0.13542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09" y="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pic>
        <p:nvPicPr>
          <p:cNvPr id="13" name="Content Placeholder 12" descr="imag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127143"/>
            <a:ext cx="915606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917" y="1143000"/>
            <a:ext cx="354008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0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61595" y="-3175"/>
            <a:ext cx="9204960" cy="6861175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914400" y="888363"/>
            <a:ext cx="690372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>
                <a:gd name="adj" fmla="val 10160746"/>
              </a:avLst>
            </a:prstTxWarp>
            <a:spAutoFit/>
          </a:bodyPr>
          <a:lstStyle/>
          <a:p>
            <a:pPr algn="ctr"/>
            <a:r>
              <a:rPr lang="en-US" sz="5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Liên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hệ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xung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quanh</a:t>
            </a:r>
            <a:endParaRPr lang="en-US" altLang="zh-CN" sz="50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267200"/>
            <a:ext cx="3886199" cy="2286000"/>
          </a:xfrm>
          <a:prstGeom prst="rect">
            <a:avLst/>
          </a:prstGeom>
        </p:spPr>
      </p:pic>
      <p:pic>
        <p:nvPicPr>
          <p:cNvPr id="1026" name="Picture 2" descr="C:\Users\Administrator\Pictures\ảnh tờ lịc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80144"/>
            <a:ext cx="3886200" cy="29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Pictures\hình ảnh sách 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180144"/>
            <a:ext cx="4724400" cy="29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Pictures\hình ảnh số 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60" y="4267200"/>
            <a:ext cx="462534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-635" y="-3175"/>
            <a:ext cx="9154795" cy="686117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22497" y="228600"/>
            <a:ext cx="589534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Trò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chơi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ôn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luyện</a:t>
            </a:r>
            <a:endParaRPr lang="en-US" altLang="zh-CN" sz="36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 Box 5"/>
          <p:cNvSpPr txBox="1"/>
          <p:nvPr/>
        </p:nvSpPr>
        <p:spPr>
          <a:xfrm>
            <a:off x="685800" y="2057400"/>
            <a:ext cx="753364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*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Trò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chơi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1: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Kết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bạn</a:t>
            </a:r>
            <a:endParaRPr lang="en-US" sz="5400" b="1" i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sz="4000" b="1" i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y2mate.com - Vui Đến Trường con chim nó hót líu lo líu lo  Nhạc Thiếu Nhi Vui Nhộn Cho Trẻ Mầm 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-635" y="-3175"/>
            <a:ext cx="9154795" cy="686117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8260" y="334010"/>
            <a:ext cx="5895340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Trò</a:t>
            </a:r>
            <a:r>
              <a:rPr lang="en-US" altLang="zh-CN" sz="30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chơi</a:t>
            </a:r>
            <a:r>
              <a:rPr lang="en-US" altLang="zh-CN" sz="30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ôn</a:t>
            </a:r>
            <a:r>
              <a:rPr lang="en-US" altLang="zh-CN" sz="30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luyện</a:t>
            </a:r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 Box 5"/>
          <p:cNvSpPr txBox="1"/>
          <p:nvPr/>
        </p:nvSpPr>
        <p:spPr>
          <a:xfrm>
            <a:off x="805180" y="1828800"/>
            <a:ext cx="7533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*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Trò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chơi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2: </a:t>
            </a:r>
            <a:r>
              <a:rPr lang="vi-VN" sz="5400" b="1" i="1" dirty="0">
                <a:solidFill>
                  <a:srgbClr val="FF0000"/>
                </a:solidFill>
                <a:latin typeface="+mj-lt"/>
              </a:rPr>
              <a:t>Tìm nhóm số </a:t>
            </a:r>
            <a:r>
              <a:rPr lang="vi-VN" sz="5400" b="1" i="1">
                <a:solidFill>
                  <a:srgbClr val="FF0000"/>
                </a:solidFill>
                <a:latin typeface="+mj-lt"/>
              </a:rPr>
              <a:t>lượng 3</a:t>
            </a:r>
            <a:endParaRPr lang="en-US" sz="2200" b="1" i="1" dirty="0">
              <a:solidFill>
                <a:srgbClr val="FF0000"/>
              </a:solidFill>
              <a:latin typeface="+mj-lt"/>
              <a:cs typeface="Times New Roman" panose="02020603050405020304" charset="0"/>
            </a:endParaRPr>
          </a:p>
        </p:txBody>
      </p:sp>
      <p:pic>
        <p:nvPicPr>
          <p:cNvPr id="3" name="y2meta.com - Tuyển tập các bài hát về chủ đề Bản Thân dành cho trẻ mầm non_ Chủ đề Bản Thân. (128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2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635" y="-3175"/>
            <a:ext cx="9154795" cy="686117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8260" y="334010"/>
            <a:ext cx="5895340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0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3.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Kết</a:t>
            </a:r>
            <a:r>
              <a:rPr lang="en-US" altLang="zh-CN" sz="30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thúc</a:t>
            </a:r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 Box 5"/>
          <p:cNvSpPr txBox="1"/>
          <p:nvPr/>
        </p:nvSpPr>
        <p:spPr>
          <a:xfrm>
            <a:off x="805180" y="1828800"/>
            <a:ext cx="7533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xét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,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tuyên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dương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trẻ</a:t>
            </a:r>
            <a:endParaRPr lang="en-US" sz="2200" b="1" i="1" dirty="0">
              <a:solidFill>
                <a:srgbClr val="FF0000"/>
              </a:solidFill>
              <a:latin typeface="+mj-lt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914036"/>
      </p:ext>
    </p:extLst>
  </p:cSld>
  <p:clrMapOvr>
    <a:masterClrMapping/>
  </p:clrMapOvr>
  <p:transition>
    <p:wheel spokes="8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 descr="background-powerpoint-cute-600x33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71940" cy="6858000"/>
          </a:xfrm>
          <a:prstGeom prst="rect">
            <a:avLst/>
          </a:prstGeom>
        </p:spPr>
      </p:pic>
      <p:sp>
        <p:nvSpPr>
          <p:cNvPr id="13" name="Title 7"/>
          <p:cNvSpPr>
            <a:spLocks noGrp="1"/>
          </p:cNvSpPr>
          <p:nvPr/>
        </p:nvSpPr>
        <p:spPr>
          <a:xfrm>
            <a:off x="609600" y="2713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ArchUp">
              <a:avLst>
                <a:gd name="adj" fmla="val 10606831"/>
              </a:avLst>
            </a:prstTxWarp>
            <a:normAutofit/>
            <a:scene3d>
              <a:camera prst="orthographicFront"/>
              <a:lightRig rig="threePt" dir="t"/>
            </a:scene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Xin chào và hẹn gặp lại</a:t>
            </a:r>
          </a:p>
        </p:txBody>
      </p:sp>
    </p:spTree>
  </p:cSld>
  <p:clrMapOvr>
    <a:masterClrMapping/>
  </p:clrMapOvr>
  <p:transition>
    <p:wheel spokes="8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af5ee9e65f037f5816e392e162916a5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7175" cy="68580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148205" y="1257935"/>
            <a:ext cx="4023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397743833"/>
              </p:ext>
            </p:extLst>
          </p:nvPr>
        </p:nvGraphicFramePr>
        <p:xfrm>
          <a:off x="1143000" y="1257935"/>
          <a:ext cx="7359650" cy="80530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59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2653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LĨNH VỰC PHÁT TRIỂN NHẬN THỨC</a:t>
                      </a:r>
                    </a:p>
                    <a:p>
                      <a:pPr indent="0" algn="ctr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HOẠT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ĐỘNG LÀM QUEN VỚI TOÁN</a:t>
                      </a:r>
                    </a:p>
                    <a:p>
                      <a:pPr indent="0" algn="l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Đếm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đến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6,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nhận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biết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nhóm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có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đối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tượng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,</a:t>
                      </a:r>
                    </a:p>
                    <a:p>
                      <a:pPr indent="0" algn="l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                   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nhận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biết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số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Lứa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tuổi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: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Mẫu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giáo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lớn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Thời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gian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:   30 - 35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phút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6535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Content Placeholder 1" descr="af5ee9e65f037f5816e392e162916a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52400"/>
            <a:ext cx="914717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16999" y="1026586"/>
            <a:ext cx="50545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1. </a:t>
            </a:r>
            <a:r>
              <a:rPr lang="en-US" altLang="zh-CN" sz="48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Ổn</a:t>
            </a:r>
            <a:r>
              <a:rPr lang="en-US" altLang="zh-CN" sz="48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định</a:t>
            </a:r>
            <a:r>
              <a:rPr lang="en-US" altLang="zh-CN" sz="48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tổ</a:t>
            </a:r>
            <a:r>
              <a:rPr lang="en-US" altLang="zh-CN" sz="48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chức</a:t>
            </a:r>
            <a:endParaRPr lang="en-US" altLang="zh-CN" sz="48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y2mate.com - Tập đếm  Nhạc thiếu nh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5" y="-3175"/>
            <a:ext cx="9160510" cy="686117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55880" y="3230245"/>
            <a:ext cx="772541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Phần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1: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Ôn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lượng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phạm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vi 2</a:t>
            </a:r>
            <a:endParaRPr lang="en-US" sz="4000" dirty="0"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0005" y="895350"/>
            <a:ext cx="9180195" cy="1905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69349" y="274306"/>
            <a:ext cx="61526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2. </a:t>
            </a:r>
            <a:r>
              <a:rPr lang="en-US" altLang="zh-CN" sz="32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Phương</a:t>
            </a:r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pháp</a:t>
            </a:r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hình</a:t>
            </a:r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thức</a:t>
            </a:r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tổ</a:t>
            </a:r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chức</a:t>
            </a:r>
            <a:endParaRPr lang="en-US" altLang="zh-CN" sz="32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wheel spokes="8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vi-VN"/>
          </a:p>
        </p:txBody>
      </p:sp>
      <p:pic>
        <p:nvPicPr>
          <p:cNvPr id="2052" name="Picture 2" descr="C:\Users\Administrator\Pictures\hình ảnh nông tra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913"/>
            <a:ext cx="9144000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Administrator\Pictures\con gà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3" y="3795713"/>
            <a:ext cx="1671637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3630613"/>
            <a:ext cx="1751013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77900" y="5475288"/>
            <a:ext cx="1139825" cy="13509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>
                <a:solidFill>
                  <a:prstClr val="black"/>
                </a:solidFill>
                <a:cs typeface="Raavi" pitchFamily="34" charset="0"/>
              </a:rPr>
              <a:t>1</a:t>
            </a:r>
            <a:endParaRPr lang="vi-VN" sz="9600">
              <a:solidFill>
                <a:prstClr val="black"/>
              </a:solidFill>
              <a:cs typeface="Raav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0550" y="5464175"/>
            <a:ext cx="1123950" cy="13620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prstClr val="black"/>
                </a:solidFill>
              </a:rPr>
              <a:t>2</a:t>
            </a:r>
            <a:endParaRPr lang="vi-VN" sz="9600" dirty="0">
              <a:solidFill>
                <a:prstClr val="black"/>
              </a:solidFill>
            </a:endParaRPr>
          </a:p>
        </p:txBody>
      </p:sp>
      <p:sp>
        <p:nvSpPr>
          <p:cNvPr id="9" name="Oval 17"/>
          <p:cNvSpPr>
            <a:spLocks noChangeArrowheads="1"/>
          </p:cNvSpPr>
          <p:nvPr/>
        </p:nvSpPr>
        <p:spPr bwMode="auto">
          <a:xfrm>
            <a:off x="6983413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 </a:t>
            </a:r>
          </a:p>
        </p:txBody>
      </p:sp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6983413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 </a:t>
            </a:r>
          </a:p>
        </p:txBody>
      </p:sp>
      <p:sp>
        <p:nvSpPr>
          <p:cNvPr id="11" name="Oval 17"/>
          <p:cNvSpPr>
            <a:spLocks noChangeArrowheads="1"/>
          </p:cNvSpPr>
          <p:nvPr/>
        </p:nvSpPr>
        <p:spPr bwMode="auto">
          <a:xfrm>
            <a:off x="6969125" y="54117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 </a:t>
            </a:r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6964363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 </a:t>
            </a: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6948488" y="54054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 </a:t>
            </a: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6948488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6 </a:t>
            </a: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6948488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7 </a:t>
            </a:r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6948488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8 </a:t>
            </a:r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6948488" y="537845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9 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948488" y="54054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10 </a:t>
            </a: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6300788" y="5568950"/>
            <a:ext cx="25908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0" b="1">
                <a:solidFill>
                  <a:srgbClr val="FF3300"/>
                </a:solidFill>
                <a:latin typeface=".VnArial"/>
                <a:cs typeface="Arial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23479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81481E-6 L 0.16701 -0.22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1" y="-1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vi-VN"/>
          </a:p>
        </p:txBody>
      </p:sp>
      <p:pic>
        <p:nvPicPr>
          <p:cNvPr id="4100" name="Picture 2" descr="C:\Users\Administrator\Pictures\hình ảnh nông tra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913"/>
            <a:ext cx="9144000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Administrator\Pictures\con chó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2997200"/>
            <a:ext cx="24161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7988" y="5378450"/>
            <a:ext cx="1139825" cy="1350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>
                <a:solidFill>
                  <a:prstClr val="black"/>
                </a:solidFill>
                <a:cs typeface="Raavi" pitchFamily="34" charset="0"/>
              </a:rPr>
              <a:t>1</a:t>
            </a:r>
            <a:endParaRPr lang="vi-VN" sz="9600">
              <a:solidFill>
                <a:prstClr val="black"/>
              </a:solidFill>
              <a:cs typeface="Raav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68575" y="5378450"/>
            <a:ext cx="1123950" cy="13620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prstClr val="black"/>
                </a:solidFill>
              </a:rPr>
              <a:t>2</a:t>
            </a:r>
            <a:endParaRPr lang="vi-VN" sz="9600" dirty="0">
              <a:solidFill>
                <a:prstClr val="black"/>
              </a:solidFill>
            </a:endParaRPr>
          </a:p>
        </p:txBody>
      </p:sp>
      <p:sp>
        <p:nvSpPr>
          <p:cNvPr id="8" name="Oval 17"/>
          <p:cNvSpPr>
            <a:spLocks noChangeArrowheads="1"/>
          </p:cNvSpPr>
          <p:nvPr/>
        </p:nvSpPr>
        <p:spPr bwMode="auto">
          <a:xfrm>
            <a:off x="6781800" y="507682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 </a:t>
            </a:r>
          </a:p>
        </p:txBody>
      </p:sp>
      <p:sp>
        <p:nvSpPr>
          <p:cNvPr id="9" name="Oval 17"/>
          <p:cNvSpPr>
            <a:spLocks noChangeArrowheads="1"/>
          </p:cNvSpPr>
          <p:nvPr/>
        </p:nvSpPr>
        <p:spPr bwMode="auto">
          <a:xfrm>
            <a:off x="6810375" y="51133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 </a:t>
            </a:r>
          </a:p>
        </p:txBody>
      </p:sp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6810375" y="51133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 </a:t>
            </a:r>
          </a:p>
        </p:txBody>
      </p:sp>
      <p:sp>
        <p:nvSpPr>
          <p:cNvPr id="11" name="Oval 17"/>
          <p:cNvSpPr>
            <a:spLocks noChangeArrowheads="1"/>
          </p:cNvSpPr>
          <p:nvPr/>
        </p:nvSpPr>
        <p:spPr bwMode="auto">
          <a:xfrm>
            <a:off x="6843713" y="507047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 </a:t>
            </a:r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6821488" y="507047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 </a:t>
            </a: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6810375" y="50688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6 </a:t>
            </a: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6843713" y="50911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7 </a:t>
            </a: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6843713" y="50815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8 </a:t>
            </a:r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6840538" y="51133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9 </a:t>
            </a:r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6837363" y="512603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10 </a:t>
            </a: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6011863" y="5259388"/>
            <a:ext cx="25908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0" b="1">
                <a:solidFill>
                  <a:srgbClr val="FF3300"/>
                </a:solidFill>
                <a:latin typeface=".VnArial"/>
                <a:cs typeface="Arial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54817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3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0.34584 -0.2671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-1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vi-VN"/>
          </a:p>
        </p:txBody>
      </p:sp>
      <p:pic>
        <p:nvPicPr>
          <p:cNvPr id="6148" name="Picture 2" descr="C:\Users\Administrator\Pictures\hình ảnh nông tra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-433388"/>
            <a:ext cx="9144000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35150" y="5405438"/>
            <a:ext cx="1139825" cy="13509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>
                <a:solidFill>
                  <a:prstClr val="black"/>
                </a:solidFill>
                <a:cs typeface="Raavi" pitchFamily="34" charset="0"/>
              </a:rPr>
              <a:t>1</a:t>
            </a:r>
            <a:endParaRPr lang="vi-VN" sz="9600">
              <a:solidFill>
                <a:prstClr val="black"/>
              </a:solidFill>
              <a:cs typeface="Raav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40200" y="5378450"/>
            <a:ext cx="1123950" cy="13620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prstClr val="black"/>
                </a:solidFill>
              </a:rPr>
              <a:t>2</a:t>
            </a:r>
            <a:endParaRPr lang="vi-VN" sz="9600" dirty="0">
              <a:solidFill>
                <a:prstClr val="black"/>
              </a:solidFill>
            </a:endParaRPr>
          </a:p>
        </p:txBody>
      </p:sp>
      <p:pic>
        <p:nvPicPr>
          <p:cNvPr id="18434" name="Picture 2" descr="C:\Users\Administrator\Pictures\con meò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573463"/>
            <a:ext cx="214471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Administrator\Pictures\con meò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716338"/>
            <a:ext cx="214471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7524750" y="522922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 </a:t>
            </a:r>
          </a:p>
        </p:txBody>
      </p:sp>
      <p:sp>
        <p:nvSpPr>
          <p:cNvPr id="11" name="Oval 17"/>
          <p:cNvSpPr>
            <a:spLocks noChangeArrowheads="1"/>
          </p:cNvSpPr>
          <p:nvPr/>
        </p:nvSpPr>
        <p:spPr bwMode="auto">
          <a:xfrm>
            <a:off x="7524750" y="5241925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 </a:t>
            </a:r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7496175" y="52562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 </a:t>
            </a: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7496175" y="52562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 </a:t>
            </a: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7477125" y="52562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 </a:t>
            </a: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7515225" y="52689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6 </a:t>
            </a:r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7524750" y="52720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7 </a:t>
            </a:r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7515225" y="5307013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8 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477125" y="52720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9 </a:t>
            </a: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7496175" y="5272088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10 </a:t>
            </a: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6443663" y="5497513"/>
            <a:ext cx="25908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0" b="1">
                <a:solidFill>
                  <a:srgbClr val="FF3300"/>
                </a:solidFill>
                <a:latin typeface=".VnArial"/>
                <a:cs typeface="Arial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03841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66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81481E-6 L 0.22986 -0.215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93" y="-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-3175"/>
            <a:ext cx="9084945" cy="686117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06045" y="3230245"/>
            <a:ext cx="7595870" cy="1076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Phần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2: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Đếm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3,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nhóm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lượng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3,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3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-36195" y="895350"/>
            <a:ext cx="9180195" cy="1905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8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pic>
        <p:nvPicPr>
          <p:cNvPr id="13" name="Content Placeholder 12" descr="imag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635" y="0"/>
            <a:ext cx="9156065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2" y="2325500"/>
            <a:ext cx="2441909" cy="342407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74776" y1="49307" x2="49553" y2="51247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960" y="299986"/>
            <a:ext cx="2321014" cy="31509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66369" y1="49307" x2="49374" y2="50693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870" y="299986"/>
            <a:ext cx="2379446" cy="315195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65832" y1="48199" x2="49911" y2="5180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1" y="262230"/>
            <a:ext cx="2321014" cy="32264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069" y="2259431"/>
            <a:ext cx="2509574" cy="35562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655" y="2274982"/>
            <a:ext cx="2633945" cy="35586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766927"/>
            <a:ext cx="2235421" cy="3505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2895600"/>
            <a:ext cx="2235421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1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-0.35555 -0.0451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8" y="-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-0.35556 -0.0777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8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635" y="73025"/>
            <a:ext cx="9144000" cy="6861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-1066800"/>
            <a:ext cx="4390767" cy="7239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227</Words>
  <Application>Microsoft Office PowerPoint</Application>
  <PresentationFormat>On-screen Show (4:3)</PresentationFormat>
  <Paragraphs>72</Paragraphs>
  <Slides>16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.VnArial</vt:lpstr>
      <vt:lpstr>Arial</vt:lpstr>
      <vt:lpstr>Calibri</vt:lpstr>
      <vt:lpstr>Raavi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 Kim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TKC</dc:creator>
  <cp:lastModifiedBy>l j</cp:lastModifiedBy>
  <cp:revision>77</cp:revision>
  <dcterms:created xsi:type="dcterms:W3CDTF">2019-11-18T11:43:00Z</dcterms:created>
  <dcterms:modified xsi:type="dcterms:W3CDTF">2025-04-23T22:50:34Z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1033-11.2.0.9669</vt:lpwstr>
  </property>
</Properties>
</file>