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85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23-Apr-25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23-Apr-25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23-Apr-25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23-Apr-25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23-Apr-25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23-Apr-25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23-Apr-25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23-Apr-25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23-Apr-25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23-Apr-25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23-Apr-25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23-Apr-25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23-Apr-25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0" y="8351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09600"/>
            <a:ext cx="708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kern="0" dirty="0">
                <a:solidFill>
                  <a:sysClr val="windowText" lastClr="000000"/>
                </a:solidFill>
              </a:rPr>
              <a:t>Trường </a:t>
            </a:r>
            <a:r>
              <a:rPr lang="en-US" sz="2800" b="1" kern="0" dirty="0" err="1">
                <a:solidFill>
                  <a:sysClr val="windowText" lastClr="000000"/>
                </a:solidFill>
              </a:rPr>
              <a:t>Mần</a:t>
            </a:r>
            <a:r>
              <a:rPr lang="en-US" sz="2800" b="1" kern="0" dirty="0">
                <a:solidFill>
                  <a:sysClr val="windowText" lastClr="000000"/>
                </a:solidFill>
              </a:rPr>
              <a:t> Non </a:t>
            </a:r>
            <a:r>
              <a:rPr lang="en-US" sz="2800" b="1" kern="0" dirty="0" err="1">
                <a:solidFill>
                  <a:sysClr val="windowText" lastClr="000000"/>
                </a:solidFill>
              </a:rPr>
              <a:t>Hoa</a:t>
            </a:r>
            <a:r>
              <a:rPr lang="en-US" sz="2800" b="1" kern="0" dirty="0">
                <a:solidFill>
                  <a:sysClr val="windowText" lastClr="000000"/>
                </a:solidFill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</a:rPr>
              <a:t>Hồng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0" y="949208"/>
            <a:ext cx="6781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vi-VN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vi-VN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vi-VN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LĨNH VỰC PHÁT TRIỂN TÌNH CẢM XÃ HỘI</a:t>
            </a: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25-36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Liễu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969" y="1669411"/>
            <a:ext cx="1947862" cy="153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</TotalTime>
  <Words>176</Words>
  <Application>Microsoft Office PowerPoint</Application>
  <PresentationFormat>On-screen Show (4:3)</PresentationFormat>
  <Paragraphs>20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1. ỔN ĐỊNH TỔ CHỨC  BÀI HÁT “Cháu đi mẫu giáo”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Administrator</cp:lastModifiedBy>
  <cp:revision>74</cp:revision>
  <dcterms:created xsi:type="dcterms:W3CDTF">2016-04-10T13:01:26Z</dcterms:created>
  <dcterms:modified xsi:type="dcterms:W3CDTF">2025-04-23T11:09:00Z</dcterms:modified>
</cp:coreProperties>
</file>